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57" r:id="rId4"/>
    <p:sldId id="259" r:id="rId5"/>
    <p:sldId id="260" r:id="rId6"/>
    <p:sldId id="261" r:id="rId7"/>
    <p:sldId id="262" r:id="rId8"/>
    <p:sldId id="263" r:id="rId9"/>
    <p:sldId id="264" r:id="rId10"/>
    <p:sldId id="266"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68"/>
  </p:normalViewPr>
  <p:slideViewPr>
    <p:cSldViewPr snapToGrid="0">
      <p:cViewPr varScale="1">
        <p:scale>
          <a:sx n="105" d="100"/>
          <a:sy n="105" d="100"/>
        </p:scale>
        <p:origin x="88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4FB68A-9EFE-4012-9ACA-A415F520811D}" type="datetimeFigureOut">
              <a:rPr lang="en-US" smtClean="0"/>
              <a:t>10/11/24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967B8B-7D6D-4FE2-B778-945E625B593F}" type="slidenum">
              <a:rPr lang="en-US" smtClean="0"/>
              <a:t>‹#›</a:t>
            </a:fld>
            <a:endParaRPr lang="en-US"/>
          </a:p>
        </p:txBody>
      </p:sp>
    </p:spTree>
    <p:extLst>
      <p:ext uri="{BB962C8B-B14F-4D97-AF65-F5344CB8AC3E}">
        <p14:creationId xmlns:p14="http://schemas.microsoft.com/office/powerpoint/2010/main" val="2545694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967B8B-7D6D-4FE2-B778-945E625B593F}" type="slidenum">
              <a:rPr lang="en-US" smtClean="0"/>
              <a:t>7</a:t>
            </a:fld>
            <a:endParaRPr lang="en-US"/>
          </a:p>
        </p:txBody>
      </p:sp>
    </p:spTree>
    <p:extLst>
      <p:ext uri="{BB962C8B-B14F-4D97-AF65-F5344CB8AC3E}">
        <p14:creationId xmlns:p14="http://schemas.microsoft.com/office/powerpoint/2010/main" val="3480147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967B8B-7D6D-4FE2-B778-945E625B593F}" type="slidenum">
              <a:rPr lang="en-US" smtClean="0"/>
              <a:t>9</a:t>
            </a:fld>
            <a:endParaRPr lang="en-US"/>
          </a:p>
        </p:txBody>
      </p:sp>
    </p:spTree>
    <p:extLst>
      <p:ext uri="{BB962C8B-B14F-4D97-AF65-F5344CB8AC3E}">
        <p14:creationId xmlns:p14="http://schemas.microsoft.com/office/powerpoint/2010/main" val="469959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A0638-93C7-B4D2-A4AA-69D5C298F8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EAB939-35A9-B7A9-2A25-C8843DA267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392051-6B6E-A850-F66F-2D0BE546C926}"/>
              </a:ext>
            </a:extLst>
          </p:cNvPr>
          <p:cNvSpPr>
            <a:spLocks noGrp="1"/>
          </p:cNvSpPr>
          <p:nvPr>
            <p:ph type="dt" sz="half" idx="10"/>
          </p:nvPr>
        </p:nvSpPr>
        <p:spPr/>
        <p:txBody>
          <a:bodyPr/>
          <a:lstStyle/>
          <a:p>
            <a:fld id="{066BF44F-7508-4EB2-BB8D-1ED86AB35B8D}" type="datetimeFigureOut">
              <a:rPr lang="en-US" smtClean="0"/>
              <a:t>10/11/24</a:t>
            </a:fld>
            <a:endParaRPr lang="en-US"/>
          </a:p>
        </p:txBody>
      </p:sp>
      <p:sp>
        <p:nvSpPr>
          <p:cNvPr id="5" name="Footer Placeholder 4">
            <a:extLst>
              <a:ext uri="{FF2B5EF4-FFF2-40B4-BE49-F238E27FC236}">
                <a16:creationId xmlns:a16="http://schemas.microsoft.com/office/drawing/2014/main" id="{6DAD2FD7-7154-13A4-8073-827E26B9B6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E1113F-B4F7-05E2-1060-DEEAE3568983}"/>
              </a:ext>
            </a:extLst>
          </p:cNvPr>
          <p:cNvSpPr>
            <a:spLocks noGrp="1"/>
          </p:cNvSpPr>
          <p:nvPr>
            <p:ph type="sldNum" sz="quarter" idx="12"/>
          </p:nvPr>
        </p:nvSpPr>
        <p:spPr/>
        <p:txBody>
          <a:bodyPr/>
          <a:lstStyle/>
          <a:p>
            <a:fld id="{9EE29193-2B29-4484-8CD1-00930011228A}" type="slidenum">
              <a:rPr lang="en-US" smtClean="0"/>
              <a:t>‹#›</a:t>
            </a:fld>
            <a:endParaRPr lang="en-US"/>
          </a:p>
        </p:txBody>
      </p:sp>
    </p:spTree>
    <p:extLst>
      <p:ext uri="{BB962C8B-B14F-4D97-AF65-F5344CB8AC3E}">
        <p14:creationId xmlns:p14="http://schemas.microsoft.com/office/powerpoint/2010/main" val="1913601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1596E-79F2-6C65-23BD-D5311ECB5B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ABB30E-F697-B2FF-6430-D811DF35B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94B6DE-A235-6E5A-370B-B20050C2699E}"/>
              </a:ext>
            </a:extLst>
          </p:cNvPr>
          <p:cNvSpPr>
            <a:spLocks noGrp="1"/>
          </p:cNvSpPr>
          <p:nvPr>
            <p:ph type="dt" sz="half" idx="10"/>
          </p:nvPr>
        </p:nvSpPr>
        <p:spPr/>
        <p:txBody>
          <a:bodyPr/>
          <a:lstStyle/>
          <a:p>
            <a:fld id="{066BF44F-7508-4EB2-BB8D-1ED86AB35B8D}" type="datetimeFigureOut">
              <a:rPr lang="en-US" smtClean="0"/>
              <a:t>10/11/24</a:t>
            </a:fld>
            <a:endParaRPr lang="en-US"/>
          </a:p>
        </p:txBody>
      </p:sp>
      <p:sp>
        <p:nvSpPr>
          <p:cNvPr id="5" name="Footer Placeholder 4">
            <a:extLst>
              <a:ext uri="{FF2B5EF4-FFF2-40B4-BE49-F238E27FC236}">
                <a16:creationId xmlns:a16="http://schemas.microsoft.com/office/drawing/2014/main" id="{5B108968-BE83-2D76-3F17-3700C68807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57BD21-233C-5D91-0705-0D8911C4592A}"/>
              </a:ext>
            </a:extLst>
          </p:cNvPr>
          <p:cNvSpPr>
            <a:spLocks noGrp="1"/>
          </p:cNvSpPr>
          <p:nvPr>
            <p:ph type="sldNum" sz="quarter" idx="12"/>
          </p:nvPr>
        </p:nvSpPr>
        <p:spPr/>
        <p:txBody>
          <a:bodyPr/>
          <a:lstStyle/>
          <a:p>
            <a:fld id="{9EE29193-2B29-4484-8CD1-00930011228A}" type="slidenum">
              <a:rPr lang="en-US" smtClean="0"/>
              <a:t>‹#›</a:t>
            </a:fld>
            <a:endParaRPr lang="en-US"/>
          </a:p>
        </p:txBody>
      </p:sp>
    </p:spTree>
    <p:extLst>
      <p:ext uri="{BB962C8B-B14F-4D97-AF65-F5344CB8AC3E}">
        <p14:creationId xmlns:p14="http://schemas.microsoft.com/office/powerpoint/2010/main" val="1418972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20D26D-32C6-89F4-AC04-F8E6EA3D9F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C6A8BA-4EC9-4ECF-CF51-698FBECA2C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0F631A-3259-A849-F576-BA2276F229A2}"/>
              </a:ext>
            </a:extLst>
          </p:cNvPr>
          <p:cNvSpPr>
            <a:spLocks noGrp="1"/>
          </p:cNvSpPr>
          <p:nvPr>
            <p:ph type="dt" sz="half" idx="10"/>
          </p:nvPr>
        </p:nvSpPr>
        <p:spPr/>
        <p:txBody>
          <a:bodyPr/>
          <a:lstStyle/>
          <a:p>
            <a:fld id="{066BF44F-7508-4EB2-BB8D-1ED86AB35B8D}" type="datetimeFigureOut">
              <a:rPr lang="en-US" smtClean="0"/>
              <a:t>10/11/24</a:t>
            </a:fld>
            <a:endParaRPr lang="en-US"/>
          </a:p>
        </p:txBody>
      </p:sp>
      <p:sp>
        <p:nvSpPr>
          <p:cNvPr id="5" name="Footer Placeholder 4">
            <a:extLst>
              <a:ext uri="{FF2B5EF4-FFF2-40B4-BE49-F238E27FC236}">
                <a16:creationId xmlns:a16="http://schemas.microsoft.com/office/drawing/2014/main" id="{748D5B81-5101-1A96-4496-5DBF1E03A5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CFEB7A-448F-0DFA-CC1C-F40DF6ADE510}"/>
              </a:ext>
            </a:extLst>
          </p:cNvPr>
          <p:cNvSpPr>
            <a:spLocks noGrp="1"/>
          </p:cNvSpPr>
          <p:nvPr>
            <p:ph type="sldNum" sz="quarter" idx="12"/>
          </p:nvPr>
        </p:nvSpPr>
        <p:spPr/>
        <p:txBody>
          <a:bodyPr/>
          <a:lstStyle/>
          <a:p>
            <a:fld id="{9EE29193-2B29-4484-8CD1-00930011228A}" type="slidenum">
              <a:rPr lang="en-US" smtClean="0"/>
              <a:t>‹#›</a:t>
            </a:fld>
            <a:endParaRPr lang="en-US"/>
          </a:p>
        </p:txBody>
      </p:sp>
    </p:spTree>
    <p:extLst>
      <p:ext uri="{BB962C8B-B14F-4D97-AF65-F5344CB8AC3E}">
        <p14:creationId xmlns:p14="http://schemas.microsoft.com/office/powerpoint/2010/main" val="2957232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DC14F-ADEF-9BF6-C493-6E44F1E1AD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B4F5E3-FAE4-8175-72C1-994B6382AB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FEE78-CA11-DB48-7F91-2A0487BF045C}"/>
              </a:ext>
            </a:extLst>
          </p:cNvPr>
          <p:cNvSpPr>
            <a:spLocks noGrp="1"/>
          </p:cNvSpPr>
          <p:nvPr>
            <p:ph type="dt" sz="half" idx="10"/>
          </p:nvPr>
        </p:nvSpPr>
        <p:spPr/>
        <p:txBody>
          <a:bodyPr/>
          <a:lstStyle/>
          <a:p>
            <a:fld id="{066BF44F-7508-4EB2-BB8D-1ED86AB35B8D}" type="datetimeFigureOut">
              <a:rPr lang="en-US" smtClean="0"/>
              <a:t>10/11/24</a:t>
            </a:fld>
            <a:endParaRPr lang="en-US"/>
          </a:p>
        </p:txBody>
      </p:sp>
      <p:sp>
        <p:nvSpPr>
          <p:cNvPr id="5" name="Footer Placeholder 4">
            <a:extLst>
              <a:ext uri="{FF2B5EF4-FFF2-40B4-BE49-F238E27FC236}">
                <a16:creationId xmlns:a16="http://schemas.microsoft.com/office/drawing/2014/main" id="{8BC94EDE-047B-837B-CE07-69254BEDC3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A6282-03AE-9D33-7B9B-FE10B9F95CDF}"/>
              </a:ext>
            </a:extLst>
          </p:cNvPr>
          <p:cNvSpPr>
            <a:spLocks noGrp="1"/>
          </p:cNvSpPr>
          <p:nvPr>
            <p:ph type="sldNum" sz="quarter" idx="12"/>
          </p:nvPr>
        </p:nvSpPr>
        <p:spPr/>
        <p:txBody>
          <a:bodyPr/>
          <a:lstStyle/>
          <a:p>
            <a:fld id="{9EE29193-2B29-4484-8CD1-00930011228A}" type="slidenum">
              <a:rPr lang="en-US" smtClean="0"/>
              <a:t>‹#›</a:t>
            </a:fld>
            <a:endParaRPr lang="en-US"/>
          </a:p>
        </p:txBody>
      </p:sp>
    </p:spTree>
    <p:extLst>
      <p:ext uri="{BB962C8B-B14F-4D97-AF65-F5344CB8AC3E}">
        <p14:creationId xmlns:p14="http://schemas.microsoft.com/office/powerpoint/2010/main" val="1702430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813A-AED3-6CFF-570A-60C9E3B19B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8C3818-C358-A5D8-5522-9544B65382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C8C508-004E-0520-0F39-5724CF764E69}"/>
              </a:ext>
            </a:extLst>
          </p:cNvPr>
          <p:cNvSpPr>
            <a:spLocks noGrp="1"/>
          </p:cNvSpPr>
          <p:nvPr>
            <p:ph type="dt" sz="half" idx="10"/>
          </p:nvPr>
        </p:nvSpPr>
        <p:spPr/>
        <p:txBody>
          <a:bodyPr/>
          <a:lstStyle/>
          <a:p>
            <a:fld id="{066BF44F-7508-4EB2-BB8D-1ED86AB35B8D}" type="datetimeFigureOut">
              <a:rPr lang="en-US" smtClean="0"/>
              <a:t>10/11/24</a:t>
            </a:fld>
            <a:endParaRPr lang="en-US"/>
          </a:p>
        </p:txBody>
      </p:sp>
      <p:sp>
        <p:nvSpPr>
          <p:cNvPr id="5" name="Footer Placeholder 4">
            <a:extLst>
              <a:ext uri="{FF2B5EF4-FFF2-40B4-BE49-F238E27FC236}">
                <a16:creationId xmlns:a16="http://schemas.microsoft.com/office/drawing/2014/main" id="{03C152F2-FA21-4655-BBEE-9CAF26812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A385FC-2D94-D147-729B-F534C3E3C3B8}"/>
              </a:ext>
            </a:extLst>
          </p:cNvPr>
          <p:cNvSpPr>
            <a:spLocks noGrp="1"/>
          </p:cNvSpPr>
          <p:nvPr>
            <p:ph type="sldNum" sz="quarter" idx="12"/>
          </p:nvPr>
        </p:nvSpPr>
        <p:spPr/>
        <p:txBody>
          <a:bodyPr/>
          <a:lstStyle/>
          <a:p>
            <a:fld id="{9EE29193-2B29-4484-8CD1-00930011228A}" type="slidenum">
              <a:rPr lang="en-US" smtClean="0"/>
              <a:t>‹#›</a:t>
            </a:fld>
            <a:endParaRPr lang="en-US"/>
          </a:p>
        </p:txBody>
      </p:sp>
    </p:spTree>
    <p:extLst>
      <p:ext uri="{BB962C8B-B14F-4D97-AF65-F5344CB8AC3E}">
        <p14:creationId xmlns:p14="http://schemas.microsoft.com/office/powerpoint/2010/main" val="1684341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E7D12-7355-0EB4-EFBF-AB4CAC3C84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0E9DFF-DC0F-1527-EEF1-FDEE37F6DC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588C4-6C30-2909-2250-1B3B86321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C21169-3F38-F212-610F-4A1512C7408D}"/>
              </a:ext>
            </a:extLst>
          </p:cNvPr>
          <p:cNvSpPr>
            <a:spLocks noGrp="1"/>
          </p:cNvSpPr>
          <p:nvPr>
            <p:ph type="dt" sz="half" idx="10"/>
          </p:nvPr>
        </p:nvSpPr>
        <p:spPr/>
        <p:txBody>
          <a:bodyPr/>
          <a:lstStyle/>
          <a:p>
            <a:fld id="{066BF44F-7508-4EB2-BB8D-1ED86AB35B8D}" type="datetimeFigureOut">
              <a:rPr lang="en-US" smtClean="0"/>
              <a:t>10/11/24</a:t>
            </a:fld>
            <a:endParaRPr lang="en-US"/>
          </a:p>
        </p:txBody>
      </p:sp>
      <p:sp>
        <p:nvSpPr>
          <p:cNvPr id="6" name="Footer Placeholder 5">
            <a:extLst>
              <a:ext uri="{FF2B5EF4-FFF2-40B4-BE49-F238E27FC236}">
                <a16:creationId xmlns:a16="http://schemas.microsoft.com/office/drawing/2014/main" id="{3639010E-DBFA-AD9A-8350-38CBBAB0E2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596BB7-968A-8107-676E-421EB503E84E}"/>
              </a:ext>
            </a:extLst>
          </p:cNvPr>
          <p:cNvSpPr>
            <a:spLocks noGrp="1"/>
          </p:cNvSpPr>
          <p:nvPr>
            <p:ph type="sldNum" sz="quarter" idx="12"/>
          </p:nvPr>
        </p:nvSpPr>
        <p:spPr/>
        <p:txBody>
          <a:bodyPr/>
          <a:lstStyle/>
          <a:p>
            <a:fld id="{9EE29193-2B29-4484-8CD1-00930011228A}" type="slidenum">
              <a:rPr lang="en-US" smtClean="0"/>
              <a:t>‹#›</a:t>
            </a:fld>
            <a:endParaRPr lang="en-US"/>
          </a:p>
        </p:txBody>
      </p:sp>
    </p:spTree>
    <p:extLst>
      <p:ext uri="{BB962C8B-B14F-4D97-AF65-F5344CB8AC3E}">
        <p14:creationId xmlns:p14="http://schemas.microsoft.com/office/powerpoint/2010/main" val="4156667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848BE-E8C5-A2B2-6161-555B9A74C4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88557B-218E-18E6-D8C4-14AB9BC3DD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CD7244-EAB8-FBDD-5DE5-ED91177FB2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5CCF96-30B8-9D62-3057-2310E51FD8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352D5B-B8A5-BC3E-5DB7-B4F318D7A1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3F6583-45B5-9D73-F65E-04369F8A4B89}"/>
              </a:ext>
            </a:extLst>
          </p:cNvPr>
          <p:cNvSpPr>
            <a:spLocks noGrp="1"/>
          </p:cNvSpPr>
          <p:nvPr>
            <p:ph type="dt" sz="half" idx="10"/>
          </p:nvPr>
        </p:nvSpPr>
        <p:spPr/>
        <p:txBody>
          <a:bodyPr/>
          <a:lstStyle/>
          <a:p>
            <a:fld id="{066BF44F-7508-4EB2-BB8D-1ED86AB35B8D}" type="datetimeFigureOut">
              <a:rPr lang="en-US" smtClean="0"/>
              <a:t>10/11/24</a:t>
            </a:fld>
            <a:endParaRPr lang="en-US"/>
          </a:p>
        </p:txBody>
      </p:sp>
      <p:sp>
        <p:nvSpPr>
          <p:cNvPr id="8" name="Footer Placeholder 7">
            <a:extLst>
              <a:ext uri="{FF2B5EF4-FFF2-40B4-BE49-F238E27FC236}">
                <a16:creationId xmlns:a16="http://schemas.microsoft.com/office/drawing/2014/main" id="{9FF533E3-2BD6-01A4-132D-6FCBC6CE3B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59FBD3-472E-7227-A16E-D60646D66AA0}"/>
              </a:ext>
            </a:extLst>
          </p:cNvPr>
          <p:cNvSpPr>
            <a:spLocks noGrp="1"/>
          </p:cNvSpPr>
          <p:nvPr>
            <p:ph type="sldNum" sz="quarter" idx="12"/>
          </p:nvPr>
        </p:nvSpPr>
        <p:spPr/>
        <p:txBody>
          <a:bodyPr/>
          <a:lstStyle/>
          <a:p>
            <a:fld id="{9EE29193-2B29-4484-8CD1-00930011228A}" type="slidenum">
              <a:rPr lang="en-US" smtClean="0"/>
              <a:t>‹#›</a:t>
            </a:fld>
            <a:endParaRPr lang="en-US"/>
          </a:p>
        </p:txBody>
      </p:sp>
    </p:spTree>
    <p:extLst>
      <p:ext uri="{BB962C8B-B14F-4D97-AF65-F5344CB8AC3E}">
        <p14:creationId xmlns:p14="http://schemas.microsoft.com/office/powerpoint/2010/main" val="187505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E05FC-1453-F734-B68E-6909F413B3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49EA57-19A1-B5FC-9235-88AA8CC6B26A}"/>
              </a:ext>
            </a:extLst>
          </p:cNvPr>
          <p:cNvSpPr>
            <a:spLocks noGrp="1"/>
          </p:cNvSpPr>
          <p:nvPr>
            <p:ph type="dt" sz="half" idx="10"/>
          </p:nvPr>
        </p:nvSpPr>
        <p:spPr/>
        <p:txBody>
          <a:bodyPr/>
          <a:lstStyle/>
          <a:p>
            <a:fld id="{066BF44F-7508-4EB2-BB8D-1ED86AB35B8D}" type="datetimeFigureOut">
              <a:rPr lang="en-US" smtClean="0"/>
              <a:t>10/11/24</a:t>
            </a:fld>
            <a:endParaRPr lang="en-US"/>
          </a:p>
        </p:txBody>
      </p:sp>
      <p:sp>
        <p:nvSpPr>
          <p:cNvPr id="4" name="Footer Placeholder 3">
            <a:extLst>
              <a:ext uri="{FF2B5EF4-FFF2-40B4-BE49-F238E27FC236}">
                <a16:creationId xmlns:a16="http://schemas.microsoft.com/office/drawing/2014/main" id="{AFD5C69D-6B48-691D-4951-394925CADF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25EA97-3C1E-69CF-8828-161D3CD3C7F3}"/>
              </a:ext>
            </a:extLst>
          </p:cNvPr>
          <p:cNvSpPr>
            <a:spLocks noGrp="1"/>
          </p:cNvSpPr>
          <p:nvPr>
            <p:ph type="sldNum" sz="quarter" idx="12"/>
          </p:nvPr>
        </p:nvSpPr>
        <p:spPr/>
        <p:txBody>
          <a:bodyPr/>
          <a:lstStyle/>
          <a:p>
            <a:fld id="{9EE29193-2B29-4484-8CD1-00930011228A}" type="slidenum">
              <a:rPr lang="en-US" smtClean="0"/>
              <a:t>‹#›</a:t>
            </a:fld>
            <a:endParaRPr lang="en-US"/>
          </a:p>
        </p:txBody>
      </p:sp>
    </p:spTree>
    <p:extLst>
      <p:ext uri="{BB962C8B-B14F-4D97-AF65-F5344CB8AC3E}">
        <p14:creationId xmlns:p14="http://schemas.microsoft.com/office/powerpoint/2010/main" val="1278084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ED90E1-2E36-139B-7D23-1CF3C45A8298}"/>
              </a:ext>
            </a:extLst>
          </p:cNvPr>
          <p:cNvSpPr>
            <a:spLocks noGrp="1"/>
          </p:cNvSpPr>
          <p:nvPr>
            <p:ph type="dt" sz="half" idx="10"/>
          </p:nvPr>
        </p:nvSpPr>
        <p:spPr/>
        <p:txBody>
          <a:bodyPr/>
          <a:lstStyle/>
          <a:p>
            <a:fld id="{066BF44F-7508-4EB2-BB8D-1ED86AB35B8D}" type="datetimeFigureOut">
              <a:rPr lang="en-US" smtClean="0"/>
              <a:t>10/11/24</a:t>
            </a:fld>
            <a:endParaRPr lang="en-US"/>
          </a:p>
        </p:txBody>
      </p:sp>
      <p:sp>
        <p:nvSpPr>
          <p:cNvPr id="3" name="Footer Placeholder 2">
            <a:extLst>
              <a:ext uri="{FF2B5EF4-FFF2-40B4-BE49-F238E27FC236}">
                <a16:creationId xmlns:a16="http://schemas.microsoft.com/office/drawing/2014/main" id="{4B3DAEEF-CD7D-224D-F016-45D8895641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C49936-04EF-FF64-E730-3B95956F6020}"/>
              </a:ext>
            </a:extLst>
          </p:cNvPr>
          <p:cNvSpPr>
            <a:spLocks noGrp="1"/>
          </p:cNvSpPr>
          <p:nvPr>
            <p:ph type="sldNum" sz="quarter" idx="12"/>
          </p:nvPr>
        </p:nvSpPr>
        <p:spPr/>
        <p:txBody>
          <a:bodyPr/>
          <a:lstStyle/>
          <a:p>
            <a:fld id="{9EE29193-2B29-4484-8CD1-00930011228A}" type="slidenum">
              <a:rPr lang="en-US" smtClean="0"/>
              <a:t>‹#›</a:t>
            </a:fld>
            <a:endParaRPr lang="en-US"/>
          </a:p>
        </p:txBody>
      </p:sp>
    </p:spTree>
    <p:extLst>
      <p:ext uri="{BB962C8B-B14F-4D97-AF65-F5344CB8AC3E}">
        <p14:creationId xmlns:p14="http://schemas.microsoft.com/office/powerpoint/2010/main" val="1166007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F9B4-AF64-8B33-5EDE-8CF134711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B5F920-0984-1A2B-4685-86EED1B328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644219-5AC4-2507-9A56-624E766D66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C4D7EB-8FA7-B3A7-161C-30256FF67AF4}"/>
              </a:ext>
            </a:extLst>
          </p:cNvPr>
          <p:cNvSpPr>
            <a:spLocks noGrp="1"/>
          </p:cNvSpPr>
          <p:nvPr>
            <p:ph type="dt" sz="half" idx="10"/>
          </p:nvPr>
        </p:nvSpPr>
        <p:spPr/>
        <p:txBody>
          <a:bodyPr/>
          <a:lstStyle/>
          <a:p>
            <a:fld id="{066BF44F-7508-4EB2-BB8D-1ED86AB35B8D}" type="datetimeFigureOut">
              <a:rPr lang="en-US" smtClean="0"/>
              <a:t>10/11/24</a:t>
            </a:fld>
            <a:endParaRPr lang="en-US"/>
          </a:p>
        </p:txBody>
      </p:sp>
      <p:sp>
        <p:nvSpPr>
          <p:cNvPr id="6" name="Footer Placeholder 5">
            <a:extLst>
              <a:ext uri="{FF2B5EF4-FFF2-40B4-BE49-F238E27FC236}">
                <a16:creationId xmlns:a16="http://schemas.microsoft.com/office/drawing/2014/main" id="{B8BD71AC-26CC-3792-9BD5-8A0F35B7EE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4BC791-B836-3933-C1EC-518A48C7E745}"/>
              </a:ext>
            </a:extLst>
          </p:cNvPr>
          <p:cNvSpPr>
            <a:spLocks noGrp="1"/>
          </p:cNvSpPr>
          <p:nvPr>
            <p:ph type="sldNum" sz="quarter" idx="12"/>
          </p:nvPr>
        </p:nvSpPr>
        <p:spPr/>
        <p:txBody>
          <a:bodyPr/>
          <a:lstStyle/>
          <a:p>
            <a:fld id="{9EE29193-2B29-4484-8CD1-00930011228A}" type="slidenum">
              <a:rPr lang="en-US" smtClean="0"/>
              <a:t>‹#›</a:t>
            </a:fld>
            <a:endParaRPr lang="en-US"/>
          </a:p>
        </p:txBody>
      </p:sp>
    </p:spTree>
    <p:extLst>
      <p:ext uri="{BB962C8B-B14F-4D97-AF65-F5344CB8AC3E}">
        <p14:creationId xmlns:p14="http://schemas.microsoft.com/office/powerpoint/2010/main" val="1257630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83935-29F3-3AB0-2789-DA97CA1B5B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A4F8D0-417A-C8AE-B26D-397D4B66AD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2541E2-C857-8966-A48C-37A76287F0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6D1B37-F51C-8F53-4B8C-541493DF9537}"/>
              </a:ext>
            </a:extLst>
          </p:cNvPr>
          <p:cNvSpPr>
            <a:spLocks noGrp="1"/>
          </p:cNvSpPr>
          <p:nvPr>
            <p:ph type="dt" sz="half" idx="10"/>
          </p:nvPr>
        </p:nvSpPr>
        <p:spPr/>
        <p:txBody>
          <a:bodyPr/>
          <a:lstStyle/>
          <a:p>
            <a:fld id="{066BF44F-7508-4EB2-BB8D-1ED86AB35B8D}" type="datetimeFigureOut">
              <a:rPr lang="en-US" smtClean="0"/>
              <a:t>10/11/24</a:t>
            </a:fld>
            <a:endParaRPr lang="en-US"/>
          </a:p>
        </p:txBody>
      </p:sp>
      <p:sp>
        <p:nvSpPr>
          <p:cNvPr id="6" name="Footer Placeholder 5">
            <a:extLst>
              <a:ext uri="{FF2B5EF4-FFF2-40B4-BE49-F238E27FC236}">
                <a16:creationId xmlns:a16="http://schemas.microsoft.com/office/drawing/2014/main" id="{50295558-2D3D-4049-A1FA-14159D124F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C22287-63F1-22CE-5E95-04133964C9B6}"/>
              </a:ext>
            </a:extLst>
          </p:cNvPr>
          <p:cNvSpPr>
            <a:spLocks noGrp="1"/>
          </p:cNvSpPr>
          <p:nvPr>
            <p:ph type="sldNum" sz="quarter" idx="12"/>
          </p:nvPr>
        </p:nvSpPr>
        <p:spPr/>
        <p:txBody>
          <a:bodyPr/>
          <a:lstStyle/>
          <a:p>
            <a:fld id="{9EE29193-2B29-4484-8CD1-00930011228A}" type="slidenum">
              <a:rPr lang="en-US" smtClean="0"/>
              <a:t>‹#›</a:t>
            </a:fld>
            <a:endParaRPr lang="en-US"/>
          </a:p>
        </p:txBody>
      </p:sp>
    </p:spTree>
    <p:extLst>
      <p:ext uri="{BB962C8B-B14F-4D97-AF65-F5344CB8AC3E}">
        <p14:creationId xmlns:p14="http://schemas.microsoft.com/office/powerpoint/2010/main" val="563955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60C953-F941-60CB-69DC-61C31C4C90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C1986A-3FA9-2649-89F7-FD58214421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9344AF-04C4-49EC-E442-3128783485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6BF44F-7508-4EB2-BB8D-1ED86AB35B8D}" type="datetimeFigureOut">
              <a:rPr lang="en-US" smtClean="0"/>
              <a:t>10/11/24</a:t>
            </a:fld>
            <a:endParaRPr lang="en-US"/>
          </a:p>
        </p:txBody>
      </p:sp>
      <p:sp>
        <p:nvSpPr>
          <p:cNvPr id="5" name="Footer Placeholder 4">
            <a:extLst>
              <a:ext uri="{FF2B5EF4-FFF2-40B4-BE49-F238E27FC236}">
                <a16:creationId xmlns:a16="http://schemas.microsoft.com/office/drawing/2014/main" id="{383E89A7-26E9-A1E8-6CFF-27D1867325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CA048FE-4FF5-7AD3-5CC2-B8BDB3D6E8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EE29193-2B29-4484-8CD1-00930011228A}" type="slidenum">
              <a:rPr lang="en-US" smtClean="0"/>
              <a:t>‹#›</a:t>
            </a:fld>
            <a:endParaRPr lang="en-US"/>
          </a:p>
        </p:txBody>
      </p:sp>
    </p:spTree>
    <p:extLst>
      <p:ext uri="{BB962C8B-B14F-4D97-AF65-F5344CB8AC3E}">
        <p14:creationId xmlns:p14="http://schemas.microsoft.com/office/powerpoint/2010/main" val="1529020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4FBBDC-AA78-4CA0-ACAE-122A2C9ACCD5}"/>
              </a:ext>
            </a:extLst>
          </p:cNvPr>
          <p:cNvSpPr>
            <a:spLocks noGrp="1"/>
          </p:cNvSpPr>
          <p:nvPr>
            <p:ph type="ctrTitle"/>
          </p:nvPr>
        </p:nvSpPr>
        <p:spPr>
          <a:xfrm>
            <a:off x="1386865" y="818984"/>
            <a:ext cx="6596245" cy="3268520"/>
          </a:xfrm>
        </p:spPr>
        <p:txBody>
          <a:bodyPr>
            <a:normAutofit/>
          </a:bodyPr>
          <a:lstStyle/>
          <a:p>
            <a:pPr algn="r"/>
            <a:r>
              <a:rPr lang="en-US" sz="4400" b="1" kern="100">
                <a:solidFill>
                  <a:srgbClr val="FFFFFF"/>
                </a:solidFill>
                <a:effectLst/>
                <a:latin typeface="Arial" panose="020B0604020202020204" pitchFamily="34" charset="0"/>
                <a:ea typeface="Aptos" panose="020B0004020202020204" pitchFamily="34" charset="0"/>
                <a:cs typeface="Times New Roman" panose="02020603050405020304" pitchFamily="18" charset="0"/>
              </a:rPr>
              <a:t>Treated vs Non-Treated Timber Thinning and the Effects of Fire</a:t>
            </a:r>
            <a:br>
              <a:rPr lang="en-US" sz="4400" b="1"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br>
            <a:endParaRPr lang="en-US" sz="4400" b="1">
              <a:solidFill>
                <a:srgbClr val="FFFFFF"/>
              </a:solidFill>
            </a:endParaRPr>
          </a:p>
        </p:txBody>
      </p:sp>
      <p:sp>
        <p:nvSpPr>
          <p:cNvPr id="31" name="Rectangle 30">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649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392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Question marks in a line and one question mark is lit">
            <a:extLst>
              <a:ext uri="{FF2B5EF4-FFF2-40B4-BE49-F238E27FC236}">
                <a16:creationId xmlns:a16="http://schemas.microsoft.com/office/drawing/2014/main" id="{8CDF0FA1-A53E-C324-D260-3AFEBDECBEF6}"/>
              </a:ext>
            </a:extLst>
          </p:cNvPr>
          <p:cNvPicPr>
            <a:picLocks noChangeAspect="1"/>
          </p:cNvPicPr>
          <p:nvPr/>
        </p:nvPicPr>
        <p:blipFill>
          <a:blip r:embed="rId2"/>
          <a:srcRect l="1213" r="46128" b="-2"/>
          <a:stretch/>
        </p:blipFill>
        <p:spPr>
          <a:xfrm>
            <a:off x="2625213" y="-2"/>
            <a:ext cx="7472516" cy="6858002"/>
          </a:xfrm>
          <a:prstGeom prst="rect">
            <a:avLst/>
          </a:prstGeom>
        </p:spPr>
      </p:pic>
    </p:spTree>
    <p:extLst>
      <p:ext uri="{BB962C8B-B14F-4D97-AF65-F5344CB8AC3E}">
        <p14:creationId xmlns:p14="http://schemas.microsoft.com/office/powerpoint/2010/main" val="1817476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1" name="Straight Connector 1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7D6DCA6-B28C-C220-3BE5-CC06DC171CEC}"/>
              </a:ext>
            </a:extLst>
          </p:cNvPr>
          <p:cNvSpPr>
            <a:spLocks noGrp="1"/>
          </p:cNvSpPr>
          <p:nvPr>
            <p:ph idx="1"/>
          </p:nvPr>
        </p:nvSpPr>
        <p:spPr>
          <a:xfrm>
            <a:off x="897770" y="1749756"/>
            <a:ext cx="3880708" cy="3807146"/>
          </a:xfrm>
        </p:spPr>
        <p:txBody>
          <a:bodyPr>
            <a:normAutofit fontScale="77500" lnSpcReduction="20000"/>
          </a:bodyPr>
          <a:lstStyle/>
          <a:p>
            <a:pPr marL="0" indent="0" algn="ctr">
              <a:lnSpc>
                <a:spcPct val="120000"/>
              </a:lnSpc>
              <a:buNone/>
            </a:pPr>
            <a:r>
              <a:rPr lang="en-US" sz="26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With the proper thinning and spacing of trees, you can see healthier, more mature trees with abundant amounts of green remaining. The smaller trees succumbed to the heat, but a healthy forest stand remains. With less high heat, fuel load, and scorching; perennials, forbs, and native plants will return and thrive the following spring. </a:t>
            </a:r>
            <a:endParaRPr lang="en-US" sz="2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2000" dirty="0">
              <a:solidFill>
                <a:schemeClr val="bg1"/>
              </a:solidFill>
            </a:endParaRPr>
          </a:p>
        </p:txBody>
      </p:sp>
      <p:cxnSp>
        <p:nvCxnSpPr>
          <p:cNvPr id="13" name="Straight Connector 1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A group of trees in a field">
            <a:extLst>
              <a:ext uri="{FF2B5EF4-FFF2-40B4-BE49-F238E27FC236}">
                <a16:creationId xmlns:a16="http://schemas.microsoft.com/office/drawing/2014/main" id="{1359A89D-B8A4-EA30-08DC-BA114CD20A25}"/>
              </a:ext>
            </a:extLst>
          </p:cNvPr>
          <p:cNvPicPr>
            <a:picLocks noChangeAspect="1"/>
          </p:cNvPicPr>
          <p:nvPr/>
        </p:nvPicPr>
        <p:blipFill>
          <a:blip r:embed="rId2" cstate="print">
            <a:extLst>
              <a:ext uri="{28A0092B-C50C-407E-A947-70E740481C1C}">
                <a14:useLocalDpi xmlns:a14="http://schemas.microsoft.com/office/drawing/2010/main" val="0"/>
              </a:ext>
            </a:extLst>
          </a:blip>
          <a:srcRect l="8540" r="11620" b="-1"/>
          <a:stretch/>
        </p:blipFill>
        <p:spPr>
          <a:xfrm rot="10800000">
            <a:off x="5240594" y="383456"/>
            <a:ext cx="6735096" cy="5968182"/>
          </a:xfrm>
          <a:prstGeom prst="rect">
            <a:avLst/>
          </a:prstGeom>
        </p:spPr>
      </p:pic>
    </p:spTree>
    <p:extLst>
      <p:ext uri="{BB962C8B-B14F-4D97-AF65-F5344CB8AC3E}">
        <p14:creationId xmlns:p14="http://schemas.microsoft.com/office/powerpoint/2010/main" val="1826576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1" name="Straight Connector 1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3DF474A-D07E-77B5-05AB-C755BAF1C777}"/>
              </a:ext>
            </a:extLst>
          </p:cNvPr>
          <p:cNvSpPr>
            <a:spLocks noGrp="1"/>
          </p:cNvSpPr>
          <p:nvPr>
            <p:ph idx="1"/>
          </p:nvPr>
        </p:nvSpPr>
        <p:spPr>
          <a:xfrm>
            <a:off x="897770" y="1909192"/>
            <a:ext cx="3959366" cy="3647710"/>
          </a:xfrm>
        </p:spPr>
        <p:txBody>
          <a:bodyPr>
            <a:normAutofit fontScale="77500" lnSpcReduction="20000"/>
          </a:bodyPr>
          <a:lstStyle/>
          <a:p>
            <a:pPr marL="0" indent="0" algn="ctr">
              <a:lnSpc>
                <a:spcPct val="120000"/>
              </a:lnSpc>
              <a:buNone/>
            </a:pPr>
            <a:r>
              <a:rPr lang="en-US" sz="26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The untreated canyon and hillside are denser and provide a much hotter fuel load. In this scenario, the soil is singed, killing perennial grasses, forbs, and plants creating the perfect conditions for IAG such as medusa head and cheatgrass. Approx. 0.70 inches of rain fell after the fire and cheatgrass had begun to sprout.   </a:t>
            </a:r>
            <a:endParaRPr lang="en-US" sz="2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endParaRPr lang="en-US" sz="2000" dirty="0">
              <a:solidFill>
                <a:schemeClr val="bg1"/>
              </a:solidFill>
            </a:endParaRPr>
          </a:p>
        </p:txBody>
      </p:sp>
      <p:cxnSp>
        <p:nvCxnSpPr>
          <p:cNvPr id="13" name="Straight Connector 1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3160FFD-6484-3B12-1BBB-DF1DCD3CDC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319251" y="442450"/>
            <a:ext cx="6676101" cy="5860025"/>
          </a:xfrm>
          <a:prstGeom prst="rect">
            <a:avLst/>
          </a:prstGeom>
        </p:spPr>
      </p:pic>
    </p:spTree>
    <p:extLst>
      <p:ext uri="{BB962C8B-B14F-4D97-AF65-F5344CB8AC3E}">
        <p14:creationId xmlns:p14="http://schemas.microsoft.com/office/powerpoint/2010/main" val="135153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1" name="Straight Connector 1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221EE2D-9E98-240D-1906-67E45CE85878}"/>
              </a:ext>
            </a:extLst>
          </p:cNvPr>
          <p:cNvSpPr>
            <a:spLocks noGrp="1"/>
          </p:cNvSpPr>
          <p:nvPr>
            <p:ph idx="1"/>
          </p:nvPr>
        </p:nvSpPr>
        <p:spPr>
          <a:xfrm>
            <a:off x="897769" y="1909192"/>
            <a:ext cx="3890541" cy="3647710"/>
          </a:xfrm>
        </p:spPr>
        <p:txBody>
          <a:bodyPr>
            <a:normAutofit/>
          </a:bodyPr>
          <a:lstStyle/>
          <a:p>
            <a:pPr marL="0" indent="0">
              <a:lnSpc>
                <a:spcPct val="100000"/>
              </a:lnSpc>
              <a:buNone/>
            </a:pPr>
            <a:r>
              <a:rPr lang="en-US" sz="20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Pine trees can sustain 50% of damage and continue to survive and grow.</a:t>
            </a:r>
            <a:endParaRPr lang="en-U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2000" dirty="0">
              <a:solidFill>
                <a:schemeClr val="bg1"/>
              </a:solidFill>
            </a:endParaRPr>
          </a:p>
        </p:txBody>
      </p:sp>
      <p:cxnSp>
        <p:nvCxnSpPr>
          <p:cNvPr id="13" name="Straight Connector 1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45EEBD1-E76A-8546-9C32-E723E51568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122605" y="314630"/>
            <a:ext cx="6882581" cy="5909185"/>
          </a:xfrm>
          <a:prstGeom prst="rect">
            <a:avLst/>
          </a:prstGeom>
        </p:spPr>
      </p:pic>
    </p:spTree>
    <p:extLst>
      <p:ext uri="{BB962C8B-B14F-4D97-AF65-F5344CB8AC3E}">
        <p14:creationId xmlns:p14="http://schemas.microsoft.com/office/powerpoint/2010/main" val="1873718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1" name="Straight Connector 1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A16ED78-A91D-36B7-07C1-236BE7D0371A}"/>
              </a:ext>
            </a:extLst>
          </p:cNvPr>
          <p:cNvSpPr>
            <a:spLocks noGrp="1"/>
          </p:cNvSpPr>
          <p:nvPr>
            <p:ph idx="1"/>
          </p:nvPr>
        </p:nvSpPr>
        <p:spPr>
          <a:xfrm>
            <a:off x="897769" y="1909192"/>
            <a:ext cx="3979031" cy="3647710"/>
          </a:xfrm>
        </p:spPr>
        <p:txBody>
          <a:bodyPr>
            <a:normAutofit/>
          </a:bodyPr>
          <a:lstStyle/>
          <a:p>
            <a:pPr marL="0" marR="0" indent="0">
              <a:spcBef>
                <a:spcPts val="0"/>
              </a:spcBef>
              <a:spcAft>
                <a:spcPts val="800"/>
              </a:spcAft>
              <a:buNone/>
            </a:pPr>
            <a:r>
              <a:rPr lang="en-US" sz="2000" kern="100">
                <a:solidFill>
                  <a:schemeClr val="bg1"/>
                </a:solidFill>
                <a:effectLst/>
                <a:latin typeface="Arial" panose="020B0604020202020204" pitchFamily="34" charset="0"/>
                <a:ea typeface="Aptos" panose="020B0004020202020204" pitchFamily="34" charset="0"/>
                <a:cs typeface="Times New Roman" panose="02020603050405020304" pitchFamily="18" charset="0"/>
              </a:rPr>
              <a:t>2-months post-fire, a new Apical bud emerges from the previous burned tree picture.</a:t>
            </a:r>
            <a:br>
              <a:rPr lang="en-US" sz="2000">
                <a:solidFill>
                  <a:schemeClr val="bg1"/>
                </a:solidFill>
                <a:effectLst/>
                <a:latin typeface="Arial" panose="020B0604020202020204" pitchFamily="34" charset="0"/>
                <a:ea typeface="Aptos" panose="020B0004020202020204" pitchFamily="34" charset="0"/>
              </a:rPr>
            </a:br>
            <a:endParaRPr lang="en-US" sz="2000">
              <a:solidFill>
                <a:schemeClr val="bg1"/>
              </a:solidFill>
            </a:endParaRPr>
          </a:p>
        </p:txBody>
      </p:sp>
      <p:cxnSp>
        <p:nvCxnSpPr>
          <p:cNvPr id="13" name="Straight Connector 1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732A2C0-06A6-CEBE-483F-F1EF55D4C9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8991" y="619431"/>
            <a:ext cx="6400390" cy="5761703"/>
          </a:xfrm>
          <a:prstGeom prst="rect">
            <a:avLst/>
          </a:prstGeom>
        </p:spPr>
      </p:pic>
    </p:spTree>
    <p:extLst>
      <p:ext uri="{BB962C8B-B14F-4D97-AF65-F5344CB8AC3E}">
        <p14:creationId xmlns:p14="http://schemas.microsoft.com/office/powerpoint/2010/main" val="818980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3" name="Straight Connector 2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B0D6B07-043A-3D4A-2072-F8198AF41D64}"/>
              </a:ext>
            </a:extLst>
          </p:cNvPr>
          <p:cNvSpPr>
            <a:spLocks noGrp="1"/>
          </p:cNvSpPr>
          <p:nvPr>
            <p:ph idx="1"/>
          </p:nvPr>
        </p:nvSpPr>
        <p:spPr>
          <a:xfrm>
            <a:off x="897770" y="1909192"/>
            <a:ext cx="3861044" cy="3647710"/>
          </a:xfrm>
        </p:spPr>
        <p:txBody>
          <a:bodyPr anchor="ctr">
            <a:normAutofit/>
          </a:bodyPr>
          <a:lstStyle/>
          <a:p>
            <a:pPr marL="0" indent="0">
              <a:buNone/>
            </a:pPr>
            <a:r>
              <a:rPr lang="en-US" sz="20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Side-by-side comparison photos, these pictures represent the worst-case scenario.  It was over 100° days, and no fire suppression support was available on the days the fire burned through this area. </a:t>
            </a:r>
            <a:endParaRPr lang="en-U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2000" dirty="0">
              <a:solidFill>
                <a:schemeClr val="bg1"/>
              </a:solidFill>
            </a:endParaRPr>
          </a:p>
        </p:txBody>
      </p:sp>
      <p:pic>
        <p:nvPicPr>
          <p:cNvPr id="5" name="Picture 4">
            <a:extLst>
              <a:ext uri="{FF2B5EF4-FFF2-40B4-BE49-F238E27FC236}">
                <a16:creationId xmlns:a16="http://schemas.microsoft.com/office/drawing/2014/main" id="{E77EAD4E-B420-93B0-9508-0C2BAC2D376D}"/>
              </a:ext>
            </a:extLst>
          </p:cNvPr>
          <p:cNvPicPr>
            <a:picLocks noChangeAspect="1"/>
          </p:cNvPicPr>
          <p:nvPr/>
        </p:nvPicPr>
        <p:blipFill>
          <a:blip r:embed="rId2" cstate="print">
            <a:extLst>
              <a:ext uri="{28A0092B-C50C-407E-A947-70E740481C1C}">
                <a14:useLocalDpi xmlns:a14="http://schemas.microsoft.com/office/drawing/2010/main" val="0"/>
              </a:ext>
            </a:extLst>
          </a:blip>
          <a:srcRect r="-3" b="10828"/>
          <a:stretch/>
        </p:blipFill>
        <p:spPr>
          <a:xfrm>
            <a:off x="5837186" y="79751"/>
            <a:ext cx="6297406" cy="3398024"/>
          </a:xfrm>
          <a:prstGeom prst="rect">
            <a:avLst/>
          </a:prstGeom>
        </p:spPr>
      </p:pic>
      <p:cxnSp>
        <p:nvCxnSpPr>
          <p:cNvPr id="25" name="Straight Connector 24">
            <a:extLst>
              <a:ext uri="{FF2B5EF4-FFF2-40B4-BE49-F238E27FC236}">
                <a16:creationId xmlns:a16="http://schemas.microsoft.com/office/drawing/2014/main" id="{CA240C79-242E-4918-9F28-B101847D1C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2277" y="3386960"/>
            <a:ext cx="56697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23BC826-FC3E-63FE-1303-48A23C2EEDDB}"/>
              </a:ext>
            </a:extLst>
          </p:cNvPr>
          <p:cNvPicPr>
            <a:picLocks noChangeAspect="1"/>
          </p:cNvPicPr>
          <p:nvPr/>
        </p:nvPicPr>
        <p:blipFill>
          <a:blip r:embed="rId3" cstate="print">
            <a:extLst>
              <a:ext uri="{28A0092B-C50C-407E-A947-70E740481C1C}">
                <a14:useLocalDpi xmlns:a14="http://schemas.microsoft.com/office/drawing/2010/main" val="0"/>
              </a:ext>
            </a:extLst>
          </a:blip>
          <a:srcRect t="2298" r="-2" b="963"/>
          <a:stretch/>
        </p:blipFill>
        <p:spPr>
          <a:xfrm>
            <a:off x="5840362" y="3237685"/>
            <a:ext cx="6297406" cy="3469076"/>
          </a:xfrm>
          <a:prstGeom prst="rect">
            <a:avLst/>
          </a:prstGeom>
        </p:spPr>
      </p:pic>
    </p:spTree>
    <p:extLst>
      <p:ext uri="{BB962C8B-B14F-4D97-AF65-F5344CB8AC3E}">
        <p14:creationId xmlns:p14="http://schemas.microsoft.com/office/powerpoint/2010/main" val="2988094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99D2C73-08B0-4F6B-A8E9-4651E6BDB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8DB88C-7EF2-487C-85D1-848F61F13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2ECE79D-26C9-E7A4-B42C-2EEF2C0C0B04}"/>
              </a:ext>
            </a:extLst>
          </p:cNvPr>
          <p:cNvPicPr>
            <a:picLocks noChangeAspect="1"/>
          </p:cNvPicPr>
          <p:nvPr/>
        </p:nvPicPr>
        <p:blipFill>
          <a:blip r:embed="rId3" cstate="print">
            <a:extLst>
              <a:ext uri="{28A0092B-C50C-407E-A947-70E740481C1C}">
                <a14:useLocalDpi xmlns:a14="http://schemas.microsoft.com/office/drawing/2010/main" val="0"/>
              </a:ext>
            </a:extLst>
          </a:blip>
          <a:srcRect l="23867" r="9837" b="-2"/>
          <a:stretch/>
        </p:blipFill>
        <p:spPr>
          <a:xfrm rot="10800000">
            <a:off x="6228190" y="643467"/>
            <a:ext cx="5372099" cy="5571066"/>
          </a:xfrm>
          <a:prstGeom prst="rect">
            <a:avLst/>
          </a:prstGeom>
        </p:spPr>
      </p:pic>
      <p:pic>
        <p:nvPicPr>
          <p:cNvPr id="5" name="Picture 4">
            <a:extLst>
              <a:ext uri="{FF2B5EF4-FFF2-40B4-BE49-F238E27FC236}">
                <a16:creationId xmlns:a16="http://schemas.microsoft.com/office/drawing/2014/main" id="{943D5122-80CF-AACD-35E5-B0373AAEC86A}"/>
              </a:ext>
            </a:extLst>
          </p:cNvPr>
          <p:cNvPicPr>
            <a:picLocks noChangeAspect="1"/>
          </p:cNvPicPr>
          <p:nvPr/>
        </p:nvPicPr>
        <p:blipFill>
          <a:blip r:embed="rId4" cstate="print">
            <a:extLst>
              <a:ext uri="{28A0092B-C50C-407E-A947-70E740481C1C}">
                <a14:useLocalDpi xmlns:a14="http://schemas.microsoft.com/office/drawing/2010/main" val="0"/>
              </a:ext>
            </a:extLst>
          </a:blip>
          <a:srcRect l="6988" r="23103" b="2"/>
          <a:stretch/>
        </p:blipFill>
        <p:spPr>
          <a:xfrm>
            <a:off x="723900" y="480059"/>
            <a:ext cx="5372100" cy="5734473"/>
          </a:xfrm>
          <a:prstGeom prst="rect">
            <a:avLst/>
          </a:prstGeom>
        </p:spPr>
      </p:pic>
    </p:spTree>
    <p:extLst>
      <p:ext uri="{BB962C8B-B14F-4D97-AF65-F5344CB8AC3E}">
        <p14:creationId xmlns:p14="http://schemas.microsoft.com/office/powerpoint/2010/main" val="891395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99D2C73-08B0-4F6B-A8E9-4651E6BDB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8DB88C-7EF2-487C-85D1-848F61F13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B6DDFEA-C35C-49F6-C1A7-65BDD52678D9}"/>
              </a:ext>
            </a:extLst>
          </p:cNvPr>
          <p:cNvPicPr>
            <a:picLocks noChangeAspect="1"/>
          </p:cNvPicPr>
          <p:nvPr/>
        </p:nvPicPr>
        <p:blipFill>
          <a:blip r:embed="rId2" cstate="print">
            <a:extLst>
              <a:ext uri="{28A0092B-C50C-407E-A947-70E740481C1C}">
                <a14:useLocalDpi xmlns:a14="http://schemas.microsoft.com/office/drawing/2010/main" val="0"/>
              </a:ext>
            </a:extLst>
          </a:blip>
          <a:srcRect l="8987" r="14111" b="-1"/>
          <a:stretch/>
        </p:blipFill>
        <p:spPr>
          <a:xfrm>
            <a:off x="643467" y="643467"/>
            <a:ext cx="5372099" cy="5571066"/>
          </a:xfrm>
          <a:prstGeom prst="rect">
            <a:avLst/>
          </a:prstGeom>
        </p:spPr>
      </p:pic>
      <p:pic>
        <p:nvPicPr>
          <p:cNvPr id="4" name="Picture 3">
            <a:extLst>
              <a:ext uri="{FF2B5EF4-FFF2-40B4-BE49-F238E27FC236}">
                <a16:creationId xmlns:a16="http://schemas.microsoft.com/office/drawing/2014/main" id="{87AE03FC-86F2-014F-4B41-DDCC55D7903E}"/>
              </a:ext>
            </a:extLst>
          </p:cNvPr>
          <p:cNvPicPr>
            <a:picLocks noChangeAspect="1"/>
          </p:cNvPicPr>
          <p:nvPr/>
        </p:nvPicPr>
        <p:blipFill>
          <a:blip r:embed="rId3" cstate="print">
            <a:extLst>
              <a:ext uri="{28A0092B-C50C-407E-A947-70E740481C1C}">
                <a14:useLocalDpi xmlns:a14="http://schemas.microsoft.com/office/drawing/2010/main" val="0"/>
              </a:ext>
            </a:extLst>
          </a:blip>
          <a:srcRect l="18726" r="5819"/>
          <a:stretch/>
        </p:blipFill>
        <p:spPr>
          <a:xfrm rot="10800000">
            <a:off x="6176432" y="643467"/>
            <a:ext cx="5372100" cy="5571066"/>
          </a:xfrm>
          <a:prstGeom prst="rect">
            <a:avLst/>
          </a:prstGeom>
        </p:spPr>
      </p:pic>
    </p:spTree>
    <p:extLst>
      <p:ext uri="{BB962C8B-B14F-4D97-AF65-F5344CB8AC3E}">
        <p14:creationId xmlns:p14="http://schemas.microsoft.com/office/powerpoint/2010/main" val="3549742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99D2C73-08B0-4F6B-A8E9-4651E6BDB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8DB88C-7EF2-487C-85D1-848F61F13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0D82B56-C08C-89CA-6571-E4D36C7809B2}"/>
              </a:ext>
            </a:extLst>
          </p:cNvPr>
          <p:cNvPicPr>
            <a:picLocks noChangeAspect="1"/>
          </p:cNvPicPr>
          <p:nvPr/>
        </p:nvPicPr>
        <p:blipFill>
          <a:blip r:embed="rId3" cstate="print">
            <a:extLst>
              <a:ext uri="{28A0092B-C50C-407E-A947-70E740481C1C}">
                <a14:useLocalDpi xmlns:a14="http://schemas.microsoft.com/office/drawing/2010/main" val="0"/>
              </a:ext>
            </a:extLst>
          </a:blip>
          <a:srcRect l="15399" r="10109" b="-2"/>
          <a:stretch/>
        </p:blipFill>
        <p:spPr>
          <a:xfrm rot="10800000">
            <a:off x="6254072" y="653628"/>
            <a:ext cx="5372099" cy="5571066"/>
          </a:xfrm>
          <a:prstGeom prst="rect">
            <a:avLst/>
          </a:prstGeom>
        </p:spPr>
      </p:pic>
      <p:pic>
        <p:nvPicPr>
          <p:cNvPr id="5" name="Picture 4">
            <a:extLst>
              <a:ext uri="{FF2B5EF4-FFF2-40B4-BE49-F238E27FC236}">
                <a16:creationId xmlns:a16="http://schemas.microsoft.com/office/drawing/2014/main" id="{C2921841-9B2F-EF1C-CC65-7D780EEEFEB5}"/>
              </a:ext>
            </a:extLst>
          </p:cNvPr>
          <p:cNvPicPr>
            <a:picLocks noChangeAspect="1"/>
          </p:cNvPicPr>
          <p:nvPr/>
        </p:nvPicPr>
        <p:blipFill>
          <a:blip r:embed="rId4" cstate="print">
            <a:extLst>
              <a:ext uri="{28A0092B-C50C-407E-A947-70E740481C1C}">
                <a14:useLocalDpi xmlns:a14="http://schemas.microsoft.com/office/drawing/2010/main" val="0"/>
              </a:ext>
            </a:extLst>
          </a:blip>
          <a:srcRect l="15940" r="8605"/>
          <a:stretch/>
        </p:blipFill>
        <p:spPr>
          <a:xfrm>
            <a:off x="679491" y="643467"/>
            <a:ext cx="5485763" cy="5571066"/>
          </a:xfrm>
          <a:prstGeom prst="rect">
            <a:avLst/>
          </a:prstGeom>
        </p:spPr>
      </p:pic>
    </p:spTree>
    <p:extLst>
      <p:ext uri="{BB962C8B-B14F-4D97-AF65-F5344CB8AC3E}">
        <p14:creationId xmlns:p14="http://schemas.microsoft.com/office/powerpoint/2010/main" val="2393862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71</TotalTime>
  <Words>206</Words>
  <Application>Microsoft Macintosh PowerPoint</Application>
  <PresentationFormat>Widescreen</PresentationFormat>
  <Paragraphs>8</Paragraphs>
  <Slides>11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Aptos Display</vt:lpstr>
      <vt:lpstr>Arial</vt:lpstr>
      <vt:lpstr>Office Theme</vt:lpstr>
      <vt:lpstr>Treated vs Non-Treated Timber Thinning and the Effects of Fire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April</dc:creator>
  <cp:lastModifiedBy>Andrea Kreiner</cp:lastModifiedBy>
  <cp:revision>7</cp:revision>
  <dcterms:created xsi:type="dcterms:W3CDTF">2024-10-07T18:11:18Z</dcterms:created>
  <dcterms:modified xsi:type="dcterms:W3CDTF">2024-10-11T20:27:57Z</dcterms:modified>
</cp:coreProperties>
</file>