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6" r:id="rId5"/>
    <p:sldId id="842" r:id="rId6"/>
    <p:sldId id="339" r:id="rId7"/>
    <p:sldId id="852" r:id="rId8"/>
    <p:sldId id="853" r:id="rId9"/>
    <p:sldId id="845" r:id="rId10"/>
    <p:sldId id="843" r:id="rId11"/>
    <p:sldId id="788" r:id="rId12"/>
    <p:sldId id="849" r:id="rId13"/>
    <p:sldId id="362" r:id="rId14"/>
    <p:sldId id="848" r:id="rId15"/>
    <p:sldId id="851" r:id="rId16"/>
    <p:sldId id="370" r:id="rId17"/>
    <p:sldId id="257" r:id="rId18"/>
    <p:sldId id="847" r:id="rId19"/>
    <p:sldId id="273" r:id="rId20"/>
    <p:sldId id="850" r:id="rId21"/>
    <p:sldId id="258" r:id="rId22"/>
    <p:sldId id="844" r:id="rId23"/>
    <p:sldId id="262" r:id="rId24"/>
    <p:sldId id="260" r:id="rId25"/>
    <p:sldId id="274" r:id="rId26"/>
    <p:sldId id="4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75C"/>
    <a:srgbClr val="74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431E1-F288-D844-902B-C3AA1467712B}" v="634" dt="2024-10-05T00:11:4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82"/>
    <p:restoredTop sz="89185"/>
  </p:normalViewPr>
  <p:slideViewPr>
    <p:cSldViewPr snapToGrid="0" snapToObjects="1">
      <p:cViewPr varScale="1">
        <p:scale>
          <a:sx n="95" d="100"/>
          <a:sy n="95" d="100"/>
        </p:scale>
        <p:origin x="184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1AED2-2003-46BF-9796-DA98FCD7B8B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2E00B-D322-4316-945E-2A448AA54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2"/>
              </a:solidFill>
            </a:rPr>
            <a:t>Dept of Environmental Quality:</a:t>
          </a:r>
        </a:p>
      </dgm:t>
    </dgm:pt>
    <dgm:pt modelId="{37FE7673-8652-49CF-9C2B-E1801DB0050F}" type="parTrans" cxnId="{25E1E788-CF74-4581-B12D-FE50A61396C2}">
      <dgm:prSet/>
      <dgm:spPr/>
      <dgm:t>
        <a:bodyPr/>
        <a:lstStyle/>
        <a:p>
          <a:endParaRPr lang="en-US"/>
        </a:p>
      </dgm:t>
    </dgm:pt>
    <dgm:pt modelId="{DD613001-0C37-4717-B200-0F8D053CF5CF}" type="sibTrans" cxnId="{25E1E788-CF74-4581-B12D-FE50A61396C2}">
      <dgm:prSet/>
      <dgm:spPr/>
      <dgm:t>
        <a:bodyPr/>
        <a:lstStyle/>
        <a:p>
          <a:endParaRPr lang="en-US"/>
        </a:p>
      </dgm:t>
    </dgm:pt>
    <dgm:pt modelId="{75EA639D-ED09-4413-B89F-082CF89D9F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Sets beneficial uses, parameters to monitor, WQ standards</a:t>
          </a:r>
        </a:p>
      </dgm:t>
    </dgm:pt>
    <dgm:pt modelId="{80F2BD87-83EB-4A5E-ACB4-D28210F8247B}" type="parTrans" cxnId="{EBEE0ABA-2353-4C18-96A3-4BE2BF4BDB51}">
      <dgm:prSet/>
      <dgm:spPr/>
      <dgm:t>
        <a:bodyPr/>
        <a:lstStyle/>
        <a:p>
          <a:endParaRPr lang="en-US"/>
        </a:p>
      </dgm:t>
    </dgm:pt>
    <dgm:pt modelId="{E0496C91-5D49-41FD-AD68-1278F8DA7AA7}" type="sibTrans" cxnId="{EBEE0ABA-2353-4C18-96A3-4BE2BF4BDB51}">
      <dgm:prSet/>
      <dgm:spPr/>
      <dgm:t>
        <a:bodyPr/>
        <a:lstStyle/>
        <a:p>
          <a:endParaRPr lang="en-US"/>
        </a:p>
      </dgm:t>
    </dgm:pt>
    <dgm:pt modelId="{1A355715-8539-4BE3-B9A9-8319FE4B7B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Identifies impaired waters AKA “303(d) list”</a:t>
          </a:r>
        </a:p>
      </dgm:t>
    </dgm:pt>
    <dgm:pt modelId="{986FF5AF-27F6-4DF2-B19E-BC831DBC1173}" type="parTrans" cxnId="{8A2346B6-FC2A-4402-ADDA-15076698498C}">
      <dgm:prSet/>
      <dgm:spPr/>
      <dgm:t>
        <a:bodyPr/>
        <a:lstStyle/>
        <a:p>
          <a:endParaRPr lang="en-US"/>
        </a:p>
      </dgm:t>
    </dgm:pt>
    <dgm:pt modelId="{4A0E28CD-0B17-40D4-B6B9-FF656C49F546}" type="sibTrans" cxnId="{8A2346B6-FC2A-4402-ADDA-15076698498C}">
      <dgm:prSet/>
      <dgm:spPr/>
      <dgm:t>
        <a:bodyPr/>
        <a:lstStyle/>
        <a:p>
          <a:endParaRPr lang="en-US"/>
        </a:p>
      </dgm:t>
    </dgm:pt>
    <dgm:pt modelId="{65F9617E-01D5-4340-B9AA-8E9AB7D69C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Develops and implements Total Maximum Daily Loads (TMDLs)</a:t>
          </a:r>
        </a:p>
      </dgm:t>
    </dgm:pt>
    <dgm:pt modelId="{79597168-371E-475D-AF58-4A0193689F62}" type="parTrans" cxnId="{4F8FB710-E199-48CF-BB41-F7FAC91DA070}">
      <dgm:prSet/>
      <dgm:spPr/>
      <dgm:t>
        <a:bodyPr/>
        <a:lstStyle/>
        <a:p>
          <a:endParaRPr lang="en-US"/>
        </a:p>
      </dgm:t>
    </dgm:pt>
    <dgm:pt modelId="{6AB83BC9-32B1-4D9D-B446-04B13C4618C2}" type="sibTrans" cxnId="{4F8FB710-E199-48CF-BB41-F7FAC91DA070}">
      <dgm:prSet/>
      <dgm:spPr/>
      <dgm:t>
        <a:bodyPr/>
        <a:lstStyle/>
        <a:p>
          <a:endParaRPr lang="en-US"/>
        </a:p>
      </dgm:t>
    </dgm:pt>
    <dgm:pt modelId="{AD9439D5-7843-4B5B-8C44-51BD5B594C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accent2"/>
              </a:solidFill>
            </a:rPr>
            <a:t>Lead for urban storm water, municipal / industrial wastewater, transportation, non-ag point sources, federal land</a:t>
          </a:r>
        </a:p>
      </dgm:t>
    </dgm:pt>
    <dgm:pt modelId="{F4CB072C-4148-4F0E-AF6D-87746B0BE011}" type="parTrans" cxnId="{0104EFAB-A36B-442C-8F00-D89A746A1849}">
      <dgm:prSet/>
      <dgm:spPr/>
      <dgm:t>
        <a:bodyPr/>
        <a:lstStyle/>
        <a:p>
          <a:endParaRPr lang="en-US"/>
        </a:p>
      </dgm:t>
    </dgm:pt>
    <dgm:pt modelId="{907AF923-51AE-4869-A0A7-51F6D10FC26C}" type="sibTrans" cxnId="{0104EFAB-A36B-442C-8F00-D89A746A1849}">
      <dgm:prSet/>
      <dgm:spPr/>
      <dgm:t>
        <a:bodyPr/>
        <a:lstStyle/>
        <a:p>
          <a:endParaRPr lang="en-US"/>
        </a:p>
      </dgm:t>
    </dgm:pt>
    <dgm:pt modelId="{75E6C4C8-757B-4686-8523-066881C749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6">
                  <a:lumMod val="90000"/>
                  <a:lumOff val="10000"/>
                </a:schemeClr>
              </a:solidFill>
            </a:rPr>
            <a:t>Dept of Forestry:</a:t>
          </a:r>
        </a:p>
      </dgm:t>
    </dgm:pt>
    <dgm:pt modelId="{62E4986D-9A8E-4A3F-A62E-4FCA12D1B4D1}" type="parTrans" cxnId="{0B447FE9-756B-4909-8CEB-3D41CDE45BD9}">
      <dgm:prSet/>
      <dgm:spPr/>
      <dgm:t>
        <a:bodyPr/>
        <a:lstStyle/>
        <a:p>
          <a:endParaRPr lang="en-US"/>
        </a:p>
      </dgm:t>
    </dgm:pt>
    <dgm:pt modelId="{3A2A98CF-AF15-4BD7-88FD-4FA9FA36637E}" type="sibTrans" cxnId="{0B447FE9-756B-4909-8CEB-3D41CDE45BD9}">
      <dgm:prSet/>
      <dgm:spPr/>
      <dgm:t>
        <a:bodyPr/>
        <a:lstStyle/>
        <a:p>
          <a:endParaRPr lang="en-US"/>
        </a:p>
      </dgm:t>
    </dgm:pt>
    <dgm:pt modelId="{79CA068B-6789-4A06-A0ED-9B295A8926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accent6">
                  <a:lumMod val="90000"/>
                  <a:lumOff val="10000"/>
                </a:schemeClr>
              </a:solidFill>
            </a:rPr>
            <a:t>Lead for forestry (private and non-federal land)</a:t>
          </a:r>
        </a:p>
      </dgm:t>
    </dgm:pt>
    <dgm:pt modelId="{EE2C7B49-3711-442C-8B28-F739CE44B3E6}" type="parTrans" cxnId="{94ACEA3C-C4FC-478E-BD13-220386F398D6}">
      <dgm:prSet/>
      <dgm:spPr/>
      <dgm:t>
        <a:bodyPr/>
        <a:lstStyle/>
        <a:p>
          <a:endParaRPr lang="en-US"/>
        </a:p>
      </dgm:t>
    </dgm:pt>
    <dgm:pt modelId="{A9FDB3F7-48B1-4B09-8464-FF8B79994911}" type="sibTrans" cxnId="{94ACEA3C-C4FC-478E-BD13-220386F398D6}">
      <dgm:prSet/>
      <dgm:spPr/>
      <dgm:t>
        <a:bodyPr/>
        <a:lstStyle/>
        <a:p>
          <a:endParaRPr lang="en-US"/>
        </a:p>
      </dgm:t>
    </dgm:pt>
    <dgm:pt modelId="{12AF5CEB-311C-47D1-A6E9-07568CA2EE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Designated Management Agency for TMDLs</a:t>
          </a:r>
        </a:p>
      </dgm:t>
    </dgm:pt>
    <dgm:pt modelId="{AD1E56E7-C480-4675-AF6D-BCE52D44B0C7}" type="parTrans" cxnId="{CC96B33B-42DA-43B8-987C-A006355A9C00}">
      <dgm:prSet/>
      <dgm:spPr/>
      <dgm:t>
        <a:bodyPr/>
        <a:lstStyle/>
        <a:p>
          <a:endParaRPr lang="en-US"/>
        </a:p>
      </dgm:t>
    </dgm:pt>
    <dgm:pt modelId="{CF9B159F-1BBA-43D1-9F17-6ACA44B6CF2D}" type="sibTrans" cxnId="{CC96B33B-42DA-43B8-987C-A006355A9C00}">
      <dgm:prSet/>
      <dgm:spPr/>
      <dgm:t>
        <a:bodyPr/>
        <a:lstStyle/>
        <a:p>
          <a:endParaRPr lang="en-US"/>
        </a:p>
      </dgm:t>
    </dgm:pt>
    <dgm:pt modelId="{F20E30CD-FAF9-4F62-94EA-CF0267362D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5"/>
              </a:solidFill>
            </a:rPr>
            <a:t>Dept of Agriculture:</a:t>
          </a:r>
        </a:p>
      </dgm:t>
    </dgm:pt>
    <dgm:pt modelId="{8B5754C7-EE0D-4FDE-8F6B-793A4C9E8F51}" type="parTrans" cxnId="{C6D24C31-AE9A-4327-91C7-0CC381EA9275}">
      <dgm:prSet/>
      <dgm:spPr/>
      <dgm:t>
        <a:bodyPr/>
        <a:lstStyle/>
        <a:p>
          <a:endParaRPr lang="en-US"/>
        </a:p>
      </dgm:t>
    </dgm:pt>
    <dgm:pt modelId="{86A0BC27-6496-437C-ACC1-CFF06B6AF791}" type="sibTrans" cxnId="{C6D24C31-AE9A-4327-91C7-0CC381EA9275}">
      <dgm:prSet/>
      <dgm:spPr/>
      <dgm:t>
        <a:bodyPr/>
        <a:lstStyle/>
        <a:p>
          <a:endParaRPr lang="en-US"/>
        </a:p>
      </dgm:t>
    </dgm:pt>
    <dgm:pt modelId="{B3C97436-0532-4D6D-84B3-A89487E45F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accent5"/>
              </a:solidFill>
            </a:rPr>
            <a:t>Lead for agriculture (private and non-federal land)</a:t>
          </a:r>
        </a:p>
      </dgm:t>
    </dgm:pt>
    <dgm:pt modelId="{5185D12E-9B49-4AA9-A3A2-92C5EEA95A1E}" type="parTrans" cxnId="{A0A6B5B9-1498-4D8E-ABBC-4E557D1458F4}">
      <dgm:prSet/>
      <dgm:spPr/>
      <dgm:t>
        <a:bodyPr/>
        <a:lstStyle/>
        <a:p>
          <a:endParaRPr lang="en-US"/>
        </a:p>
      </dgm:t>
    </dgm:pt>
    <dgm:pt modelId="{C685ED13-6B9C-4134-80F6-562921467AC8}" type="sibTrans" cxnId="{A0A6B5B9-1498-4D8E-ABBC-4E557D1458F4}">
      <dgm:prSet/>
      <dgm:spPr/>
      <dgm:t>
        <a:bodyPr/>
        <a:lstStyle/>
        <a:p>
          <a:endParaRPr lang="en-US"/>
        </a:p>
      </dgm:t>
    </dgm:pt>
    <dgm:pt modelId="{22A73D52-533E-4088-A00D-E55DF754F1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Designated Management Agency for TMDLs</a:t>
          </a:r>
        </a:p>
      </dgm:t>
    </dgm:pt>
    <dgm:pt modelId="{4AA643B0-B016-4DE9-988D-90F7E1EF143A}" type="parTrans" cxnId="{B54383E5-385F-4496-837F-4EE891A12121}">
      <dgm:prSet/>
      <dgm:spPr/>
      <dgm:t>
        <a:bodyPr/>
        <a:lstStyle/>
        <a:p>
          <a:endParaRPr lang="en-US"/>
        </a:p>
      </dgm:t>
    </dgm:pt>
    <dgm:pt modelId="{2F2CB357-F7C5-4250-A292-1C00E4365C99}" type="sibTrans" cxnId="{B54383E5-385F-4496-837F-4EE891A12121}">
      <dgm:prSet/>
      <dgm:spPr/>
      <dgm:t>
        <a:bodyPr/>
        <a:lstStyle/>
        <a:p>
          <a:endParaRPr lang="en-US"/>
        </a:p>
      </dgm:t>
    </dgm:pt>
    <dgm:pt modelId="{64FE3AD7-F320-42A6-9B36-FD5FD6E0F681}" type="pres">
      <dgm:prSet presAssocID="{D651AED2-2003-46BF-9796-DA98FCD7B8BD}" presName="root" presStyleCnt="0">
        <dgm:presLayoutVars>
          <dgm:dir/>
          <dgm:resizeHandles val="exact"/>
        </dgm:presLayoutVars>
      </dgm:prSet>
      <dgm:spPr/>
    </dgm:pt>
    <dgm:pt modelId="{3D310221-7912-4CAC-B0CA-E0CA2B78072C}" type="pres">
      <dgm:prSet presAssocID="{0A92E00B-D322-4316-945E-2A448AA542D9}" presName="compNode" presStyleCnt="0"/>
      <dgm:spPr/>
    </dgm:pt>
    <dgm:pt modelId="{8423355B-98EE-4EB5-B67F-A475D0FCC313}" type="pres">
      <dgm:prSet presAssocID="{0A92E00B-D322-4316-945E-2A448AA542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424247E6-0D78-4C9F-A73B-AD0F042CB7A4}" type="pres">
      <dgm:prSet presAssocID="{0A92E00B-D322-4316-945E-2A448AA542D9}" presName="iconSpace" presStyleCnt="0"/>
      <dgm:spPr/>
    </dgm:pt>
    <dgm:pt modelId="{97CE205F-7EE6-4C89-8149-1BF26CE6CF1F}" type="pres">
      <dgm:prSet presAssocID="{0A92E00B-D322-4316-945E-2A448AA542D9}" presName="parTx" presStyleLbl="revTx" presStyleIdx="0" presStyleCnt="6">
        <dgm:presLayoutVars>
          <dgm:chMax val="0"/>
          <dgm:chPref val="0"/>
        </dgm:presLayoutVars>
      </dgm:prSet>
      <dgm:spPr/>
    </dgm:pt>
    <dgm:pt modelId="{2EFD3B71-C7CE-4B4E-AFDC-6B68566DF646}" type="pres">
      <dgm:prSet presAssocID="{0A92E00B-D322-4316-945E-2A448AA542D9}" presName="txSpace" presStyleCnt="0"/>
      <dgm:spPr/>
    </dgm:pt>
    <dgm:pt modelId="{C9376803-428D-4604-93F1-1D44C2D5C947}" type="pres">
      <dgm:prSet presAssocID="{0A92E00B-D322-4316-945E-2A448AA542D9}" presName="desTx" presStyleLbl="revTx" presStyleIdx="1" presStyleCnt="6">
        <dgm:presLayoutVars/>
      </dgm:prSet>
      <dgm:spPr/>
    </dgm:pt>
    <dgm:pt modelId="{CB6D118B-A7A6-47E2-A84E-CE92A7F06494}" type="pres">
      <dgm:prSet presAssocID="{DD613001-0C37-4717-B200-0F8D053CF5CF}" presName="sibTrans" presStyleCnt="0"/>
      <dgm:spPr/>
    </dgm:pt>
    <dgm:pt modelId="{F61CA8AD-403B-4AB0-9475-255F319EED0C}" type="pres">
      <dgm:prSet presAssocID="{75E6C4C8-757B-4686-8523-066881C7494B}" presName="compNode" presStyleCnt="0"/>
      <dgm:spPr/>
    </dgm:pt>
    <dgm:pt modelId="{129A69B0-72A0-406F-AE5A-5954A2A92B60}" type="pres">
      <dgm:prSet presAssocID="{75E6C4C8-757B-4686-8523-066881C749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7D93A40F-B4AA-4D5F-BEF2-425D3094A704}" type="pres">
      <dgm:prSet presAssocID="{75E6C4C8-757B-4686-8523-066881C7494B}" presName="iconSpace" presStyleCnt="0"/>
      <dgm:spPr/>
    </dgm:pt>
    <dgm:pt modelId="{5C4D1542-0B53-450F-AD7E-A493DA333483}" type="pres">
      <dgm:prSet presAssocID="{75E6C4C8-757B-4686-8523-066881C7494B}" presName="parTx" presStyleLbl="revTx" presStyleIdx="2" presStyleCnt="6">
        <dgm:presLayoutVars>
          <dgm:chMax val="0"/>
          <dgm:chPref val="0"/>
        </dgm:presLayoutVars>
      </dgm:prSet>
      <dgm:spPr/>
    </dgm:pt>
    <dgm:pt modelId="{89EDD40F-F642-45EA-B1FF-941B6D0595B1}" type="pres">
      <dgm:prSet presAssocID="{75E6C4C8-757B-4686-8523-066881C7494B}" presName="txSpace" presStyleCnt="0"/>
      <dgm:spPr/>
    </dgm:pt>
    <dgm:pt modelId="{B26A64A5-69C6-4D9D-995C-77ADB2603D03}" type="pres">
      <dgm:prSet presAssocID="{75E6C4C8-757B-4686-8523-066881C7494B}" presName="desTx" presStyleLbl="revTx" presStyleIdx="3" presStyleCnt="6">
        <dgm:presLayoutVars/>
      </dgm:prSet>
      <dgm:spPr/>
    </dgm:pt>
    <dgm:pt modelId="{8348CC05-09CB-4DDE-9201-2FCAF9C8AA07}" type="pres">
      <dgm:prSet presAssocID="{3A2A98CF-AF15-4BD7-88FD-4FA9FA36637E}" presName="sibTrans" presStyleCnt="0"/>
      <dgm:spPr/>
    </dgm:pt>
    <dgm:pt modelId="{F3410F32-043A-4F97-837D-389C4A25A494}" type="pres">
      <dgm:prSet presAssocID="{F20E30CD-FAF9-4F62-94EA-CF0267362D6F}" presName="compNode" presStyleCnt="0"/>
      <dgm:spPr/>
    </dgm:pt>
    <dgm:pt modelId="{07F8E770-0DD0-4AD8-B7D3-837BAB4655A8}" type="pres">
      <dgm:prSet presAssocID="{F20E30CD-FAF9-4F62-94EA-CF0267362D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6D0C2CC0-2415-4565-8D61-07E11E1C0E21}" type="pres">
      <dgm:prSet presAssocID="{F20E30CD-FAF9-4F62-94EA-CF0267362D6F}" presName="iconSpace" presStyleCnt="0"/>
      <dgm:spPr/>
    </dgm:pt>
    <dgm:pt modelId="{1C6B5E01-5305-4277-B06B-C607780B5A5A}" type="pres">
      <dgm:prSet presAssocID="{F20E30CD-FAF9-4F62-94EA-CF0267362D6F}" presName="parTx" presStyleLbl="revTx" presStyleIdx="4" presStyleCnt="6">
        <dgm:presLayoutVars>
          <dgm:chMax val="0"/>
          <dgm:chPref val="0"/>
        </dgm:presLayoutVars>
      </dgm:prSet>
      <dgm:spPr/>
    </dgm:pt>
    <dgm:pt modelId="{E3914CF5-1577-42A1-8345-1B8C363AE0C8}" type="pres">
      <dgm:prSet presAssocID="{F20E30CD-FAF9-4F62-94EA-CF0267362D6F}" presName="txSpace" presStyleCnt="0"/>
      <dgm:spPr/>
    </dgm:pt>
    <dgm:pt modelId="{5C9A70A8-9A0E-4973-BD83-D3C9218747D8}" type="pres">
      <dgm:prSet presAssocID="{F20E30CD-FAF9-4F62-94EA-CF0267362D6F}" presName="desTx" presStyleLbl="revTx" presStyleIdx="5" presStyleCnt="6">
        <dgm:presLayoutVars/>
      </dgm:prSet>
      <dgm:spPr/>
    </dgm:pt>
  </dgm:ptLst>
  <dgm:cxnLst>
    <dgm:cxn modelId="{4F8FB710-E199-48CF-BB41-F7FAC91DA070}" srcId="{0A92E00B-D322-4316-945E-2A448AA542D9}" destId="{65F9617E-01D5-4340-B9AA-8E9AB7D69C55}" srcOrd="2" destOrd="0" parTransId="{79597168-371E-475D-AF58-4A0193689F62}" sibTransId="{6AB83BC9-32B1-4D9D-B446-04B13C4618C2}"/>
    <dgm:cxn modelId="{46D77A1D-D5D9-40DF-9391-335867134E27}" type="presOf" srcId="{75E6C4C8-757B-4686-8523-066881C7494B}" destId="{5C4D1542-0B53-450F-AD7E-A493DA333483}" srcOrd="0" destOrd="0" presId="urn:microsoft.com/office/officeart/2018/5/layout/CenteredIconLabelDescriptionList"/>
    <dgm:cxn modelId="{18C9F91E-E945-457A-BB92-CA1FA720098D}" type="presOf" srcId="{F20E30CD-FAF9-4F62-94EA-CF0267362D6F}" destId="{1C6B5E01-5305-4277-B06B-C607780B5A5A}" srcOrd="0" destOrd="0" presId="urn:microsoft.com/office/officeart/2018/5/layout/CenteredIconLabelDescriptionList"/>
    <dgm:cxn modelId="{B37F1125-082F-44CE-9F85-D89C639A3E8C}" type="presOf" srcId="{0A92E00B-D322-4316-945E-2A448AA542D9}" destId="{97CE205F-7EE6-4C89-8149-1BF26CE6CF1F}" srcOrd="0" destOrd="0" presId="urn:microsoft.com/office/officeart/2018/5/layout/CenteredIconLabelDescriptionList"/>
    <dgm:cxn modelId="{2763AB26-97B3-4237-BDA4-2394337D8DCE}" type="presOf" srcId="{79CA068B-6789-4A06-A0ED-9B295A892668}" destId="{B26A64A5-69C6-4D9D-995C-77ADB2603D03}" srcOrd="0" destOrd="0" presId="urn:microsoft.com/office/officeart/2018/5/layout/CenteredIconLabelDescriptionList"/>
    <dgm:cxn modelId="{C6D24C31-AE9A-4327-91C7-0CC381EA9275}" srcId="{D651AED2-2003-46BF-9796-DA98FCD7B8BD}" destId="{F20E30CD-FAF9-4F62-94EA-CF0267362D6F}" srcOrd="2" destOrd="0" parTransId="{8B5754C7-EE0D-4FDE-8F6B-793A4C9E8F51}" sibTransId="{86A0BC27-6496-437C-ACC1-CFF06B6AF791}"/>
    <dgm:cxn modelId="{BA69A531-F6C2-4268-876B-1DB085452A1C}" type="presOf" srcId="{22A73D52-533E-4088-A00D-E55DF754F148}" destId="{5C9A70A8-9A0E-4973-BD83-D3C9218747D8}" srcOrd="0" destOrd="1" presId="urn:microsoft.com/office/officeart/2018/5/layout/CenteredIconLabelDescriptionList"/>
    <dgm:cxn modelId="{CC96B33B-42DA-43B8-987C-A006355A9C00}" srcId="{75E6C4C8-757B-4686-8523-066881C7494B}" destId="{12AF5CEB-311C-47D1-A6E9-07568CA2EE83}" srcOrd="1" destOrd="0" parTransId="{AD1E56E7-C480-4675-AF6D-BCE52D44B0C7}" sibTransId="{CF9B159F-1BBA-43D1-9F17-6ACA44B6CF2D}"/>
    <dgm:cxn modelId="{94ACEA3C-C4FC-478E-BD13-220386F398D6}" srcId="{75E6C4C8-757B-4686-8523-066881C7494B}" destId="{79CA068B-6789-4A06-A0ED-9B295A892668}" srcOrd="0" destOrd="0" parTransId="{EE2C7B49-3711-442C-8B28-F739CE44B3E6}" sibTransId="{A9FDB3F7-48B1-4B09-8464-FF8B79994911}"/>
    <dgm:cxn modelId="{FC77BE46-A528-48E6-99E1-C1C3FCDA5116}" type="presOf" srcId="{AD9439D5-7843-4B5B-8C44-51BD5B594CCB}" destId="{C9376803-428D-4604-93F1-1D44C2D5C947}" srcOrd="0" destOrd="3" presId="urn:microsoft.com/office/officeart/2018/5/layout/CenteredIconLabelDescriptionList"/>
    <dgm:cxn modelId="{DC830C56-C7EA-4F2B-B87F-ADE860A0CBDC}" type="presOf" srcId="{12AF5CEB-311C-47D1-A6E9-07568CA2EE83}" destId="{B26A64A5-69C6-4D9D-995C-77ADB2603D03}" srcOrd="0" destOrd="1" presId="urn:microsoft.com/office/officeart/2018/5/layout/CenteredIconLabelDescriptionList"/>
    <dgm:cxn modelId="{25E1E788-CF74-4581-B12D-FE50A61396C2}" srcId="{D651AED2-2003-46BF-9796-DA98FCD7B8BD}" destId="{0A92E00B-D322-4316-945E-2A448AA542D9}" srcOrd="0" destOrd="0" parTransId="{37FE7673-8652-49CF-9C2B-E1801DB0050F}" sibTransId="{DD613001-0C37-4717-B200-0F8D053CF5CF}"/>
    <dgm:cxn modelId="{D1EFB693-5681-4A3D-B625-FC0070B87A54}" type="presOf" srcId="{65F9617E-01D5-4340-B9AA-8E9AB7D69C55}" destId="{C9376803-428D-4604-93F1-1D44C2D5C947}" srcOrd="0" destOrd="2" presId="urn:microsoft.com/office/officeart/2018/5/layout/CenteredIconLabelDescriptionList"/>
    <dgm:cxn modelId="{42E745A9-7718-4048-9243-FAABAE8E2E3B}" type="presOf" srcId="{75EA639D-ED09-4413-B89F-082CF89D9FCC}" destId="{C9376803-428D-4604-93F1-1D44C2D5C947}" srcOrd="0" destOrd="0" presId="urn:microsoft.com/office/officeart/2018/5/layout/CenteredIconLabelDescriptionList"/>
    <dgm:cxn modelId="{0104EFAB-A36B-442C-8F00-D89A746A1849}" srcId="{0A92E00B-D322-4316-945E-2A448AA542D9}" destId="{AD9439D5-7843-4B5B-8C44-51BD5B594CCB}" srcOrd="3" destOrd="0" parTransId="{F4CB072C-4148-4F0E-AF6D-87746B0BE011}" sibTransId="{907AF923-51AE-4869-A0A7-51F6D10FC26C}"/>
    <dgm:cxn modelId="{8A2346B6-FC2A-4402-ADDA-15076698498C}" srcId="{0A92E00B-D322-4316-945E-2A448AA542D9}" destId="{1A355715-8539-4BE3-B9A9-8319FE4B7B0E}" srcOrd="1" destOrd="0" parTransId="{986FF5AF-27F6-4DF2-B19E-BC831DBC1173}" sibTransId="{4A0E28CD-0B17-40D4-B6B9-FF656C49F546}"/>
    <dgm:cxn modelId="{A0A6B5B9-1498-4D8E-ABBC-4E557D1458F4}" srcId="{F20E30CD-FAF9-4F62-94EA-CF0267362D6F}" destId="{B3C97436-0532-4D6D-84B3-A89487E45F27}" srcOrd="0" destOrd="0" parTransId="{5185D12E-9B49-4AA9-A3A2-92C5EEA95A1E}" sibTransId="{C685ED13-6B9C-4134-80F6-562921467AC8}"/>
    <dgm:cxn modelId="{EBEE0ABA-2353-4C18-96A3-4BE2BF4BDB51}" srcId="{0A92E00B-D322-4316-945E-2A448AA542D9}" destId="{75EA639D-ED09-4413-B89F-082CF89D9FCC}" srcOrd="0" destOrd="0" parTransId="{80F2BD87-83EB-4A5E-ACB4-D28210F8247B}" sibTransId="{E0496C91-5D49-41FD-AD68-1278F8DA7AA7}"/>
    <dgm:cxn modelId="{839C19DE-466E-4D29-BA7E-8C53BA0FCB85}" type="presOf" srcId="{B3C97436-0532-4D6D-84B3-A89487E45F27}" destId="{5C9A70A8-9A0E-4973-BD83-D3C9218747D8}" srcOrd="0" destOrd="0" presId="urn:microsoft.com/office/officeart/2018/5/layout/CenteredIconLabelDescriptionList"/>
    <dgm:cxn modelId="{B54383E5-385F-4496-837F-4EE891A12121}" srcId="{F20E30CD-FAF9-4F62-94EA-CF0267362D6F}" destId="{22A73D52-533E-4088-A00D-E55DF754F148}" srcOrd="1" destOrd="0" parTransId="{4AA643B0-B016-4DE9-988D-90F7E1EF143A}" sibTransId="{2F2CB357-F7C5-4250-A292-1C00E4365C99}"/>
    <dgm:cxn modelId="{0B447FE9-756B-4909-8CEB-3D41CDE45BD9}" srcId="{D651AED2-2003-46BF-9796-DA98FCD7B8BD}" destId="{75E6C4C8-757B-4686-8523-066881C7494B}" srcOrd="1" destOrd="0" parTransId="{62E4986D-9A8E-4A3F-A62E-4FCA12D1B4D1}" sibTransId="{3A2A98CF-AF15-4BD7-88FD-4FA9FA36637E}"/>
    <dgm:cxn modelId="{3E3F55FA-26C6-48AD-92D7-175EDD880446}" type="presOf" srcId="{D651AED2-2003-46BF-9796-DA98FCD7B8BD}" destId="{64FE3AD7-F320-42A6-9B36-FD5FD6E0F681}" srcOrd="0" destOrd="0" presId="urn:microsoft.com/office/officeart/2018/5/layout/CenteredIconLabelDescriptionList"/>
    <dgm:cxn modelId="{E10CFEFE-91C6-48CA-800D-E5DFB4BFA568}" type="presOf" srcId="{1A355715-8539-4BE3-B9A9-8319FE4B7B0E}" destId="{C9376803-428D-4604-93F1-1D44C2D5C947}" srcOrd="0" destOrd="1" presId="urn:microsoft.com/office/officeart/2018/5/layout/CenteredIconLabelDescriptionList"/>
    <dgm:cxn modelId="{5CE5C1D1-0B76-476F-A090-1693EB0AE585}" type="presParOf" srcId="{64FE3AD7-F320-42A6-9B36-FD5FD6E0F681}" destId="{3D310221-7912-4CAC-B0CA-E0CA2B78072C}" srcOrd="0" destOrd="0" presId="urn:microsoft.com/office/officeart/2018/5/layout/CenteredIconLabelDescriptionList"/>
    <dgm:cxn modelId="{18F12DF8-CD19-4B03-8FBB-C7DC6CAF1AA3}" type="presParOf" srcId="{3D310221-7912-4CAC-B0CA-E0CA2B78072C}" destId="{8423355B-98EE-4EB5-B67F-A475D0FCC313}" srcOrd="0" destOrd="0" presId="urn:microsoft.com/office/officeart/2018/5/layout/CenteredIconLabelDescriptionList"/>
    <dgm:cxn modelId="{683E88B8-AD73-4095-B984-756D46883361}" type="presParOf" srcId="{3D310221-7912-4CAC-B0CA-E0CA2B78072C}" destId="{424247E6-0D78-4C9F-A73B-AD0F042CB7A4}" srcOrd="1" destOrd="0" presId="urn:microsoft.com/office/officeart/2018/5/layout/CenteredIconLabelDescriptionList"/>
    <dgm:cxn modelId="{3D6F9D7B-F98C-4231-BDAD-309098098CC1}" type="presParOf" srcId="{3D310221-7912-4CAC-B0CA-E0CA2B78072C}" destId="{97CE205F-7EE6-4C89-8149-1BF26CE6CF1F}" srcOrd="2" destOrd="0" presId="urn:microsoft.com/office/officeart/2018/5/layout/CenteredIconLabelDescriptionList"/>
    <dgm:cxn modelId="{0459B000-C9AA-4DA7-A232-6992A52A0DE9}" type="presParOf" srcId="{3D310221-7912-4CAC-B0CA-E0CA2B78072C}" destId="{2EFD3B71-C7CE-4B4E-AFDC-6B68566DF646}" srcOrd="3" destOrd="0" presId="urn:microsoft.com/office/officeart/2018/5/layout/CenteredIconLabelDescriptionList"/>
    <dgm:cxn modelId="{83854E2A-2156-4DE3-A603-9895462F5A1E}" type="presParOf" srcId="{3D310221-7912-4CAC-B0CA-E0CA2B78072C}" destId="{C9376803-428D-4604-93F1-1D44C2D5C947}" srcOrd="4" destOrd="0" presId="urn:microsoft.com/office/officeart/2018/5/layout/CenteredIconLabelDescriptionList"/>
    <dgm:cxn modelId="{A6FBE565-DEA2-4468-9F9E-919AD7F17540}" type="presParOf" srcId="{64FE3AD7-F320-42A6-9B36-FD5FD6E0F681}" destId="{CB6D118B-A7A6-47E2-A84E-CE92A7F06494}" srcOrd="1" destOrd="0" presId="urn:microsoft.com/office/officeart/2018/5/layout/CenteredIconLabelDescriptionList"/>
    <dgm:cxn modelId="{C5F6B6A5-15C2-4E28-831C-E18E6934FF57}" type="presParOf" srcId="{64FE3AD7-F320-42A6-9B36-FD5FD6E0F681}" destId="{F61CA8AD-403B-4AB0-9475-255F319EED0C}" srcOrd="2" destOrd="0" presId="urn:microsoft.com/office/officeart/2018/5/layout/CenteredIconLabelDescriptionList"/>
    <dgm:cxn modelId="{77F60AE6-2ADA-4A6C-8671-B2F0F83FCEBB}" type="presParOf" srcId="{F61CA8AD-403B-4AB0-9475-255F319EED0C}" destId="{129A69B0-72A0-406F-AE5A-5954A2A92B60}" srcOrd="0" destOrd="0" presId="urn:microsoft.com/office/officeart/2018/5/layout/CenteredIconLabelDescriptionList"/>
    <dgm:cxn modelId="{59590BFC-3D79-49DD-AEC8-C3E1CFF3D39E}" type="presParOf" srcId="{F61CA8AD-403B-4AB0-9475-255F319EED0C}" destId="{7D93A40F-B4AA-4D5F-BEF2-425D3094A704}" srcOrd="1" destOrd="0" presId="urn:microsoft.com/office/officeart/2018/5/layout/CenteredIconLabelDescriptionList"/>
    <dgm:cxn modelId="{34B1CAF5-DDCC-486A-BFCB-F51AA164B327}" type="presParOf" srcId="{F61CA8AD-403B-4AB0-9475-255F319EED0C}" destId="{5C4D1542-0B53-450F-AD7E-A493DA333483}" srcOrd="2" destOrd="0" presId="urn:microsoft.com/office/officeart/2018/5/layout/CenteredIconLabelDescriptionList"/>
    <dgm:cxn modelId="{0B0FC8B5-CFC5-4909-889C-6B332738A287}" type="presParOf" srcId="{F61CA8AD-403B-4AB0-9475-255F319EED0C}" destId="{89EDD40F-F642-45EA-B1FF-941B6D0595B1}" srcOrd="3" destOrd="0" presId="urn:microsoft.com/office/officeart/2018/5/layout/CenteredIconLabelDescriptionList"/>
    <dgm:cxn modelId="{D96A8400-E807-42C1-8988-34B5E7BA603E}" type="presParOf" srcId="{F61CA8AD-403B-4AB0-9475-255F319EED0C}" destId="{B26A64A5-69C6-4D9D-995C-77ADB2603D03}" srcOrd="4" destOrd="0" presId="urn:microsoft.com/office/officeart/2018/5/layout/CenteredIconLabelDescriptionList"/>
    <dgm:cxn modelId="{74BBB2C6-F7A3-4246-8372-C875CAC1B2BB}" type="presParOf" srcId="{64FE3AD7-F320-42A6-9B36-FD5FD6E0F681}" destId="{8348CC05-09CB-4DDE-9201-2FCAF9C8AA07}" srcOrd="3" destOrd="0" presId="urn:microsoft.com/office/officeart/2018/5/layout/CenteredIconLabelDescriptionList"/>
    <dgm:cxn modelId="{09C3FF46-8951-486D-83B8-5AB8C5687C2C}" type="presParOf" srcId="{64FE3AD7-F320-42A6-9B36-FD5FD6E0F681}" destId="{F3410F32-043A-4F97-837D-389C4A25A494}" srcOrd="4" destOrd="0" presId="urn:microsoft.com/office/officeart/2018/5/layout/CenteredIconLabelDescriptionList"/>
    <dgm:cxn modelId="{44200ECF-142C-423E-977A-412683584818}" type="presParOf" srcId="{F3410F32-043A-4F97-837D-389C4A25A494}" destId="{07F8E770-0DD0-4AD8-B7D3-837BAB4655A8}" srcOrd="0" destOrd="0" presId="urn:microsoft.com/office/officeart/2018/5/layout/CenteredIconLabelDescriptionList"/>
    <dgm:cxn modelId="{05E216E3-9706-4A94-9E95-EED5F7BE7543}" type="presParOf" srcId="{F3410F32-043A-4F97-837D-389C4A25A494}" destId="{6D0C2CC0-2415-4565-8D61-07E11E1C0E21}" srcOrd="1" destOrd="0" presId="urn:microsoft.com/office/officeart/2018/5/layout/CenteredIconLabelDescriptionList"/>
    <dgm:cxn modelId="{26198C30-E2E2-4052-88CA-F8CCE119E63B}" type="presParOf" srcId="{F3410F32-043A-4F97-837D-389C4A25A494}" destId="{1C6B5E01-5305-4277-B06B-C607780B5A5A}" srcOrd="2" destOrd="0" presId="urn:microsoft.com/office/officeart/2018/5/layout/CenteredIconLabelDescriptionList"/>
    <dgm:cxn modelId="{B6E742A0-39D6-4AE2-A2CA-0395082732C3}" type="presParOf" srcId="{F3410F32-043A-4F97-837D-389C4A25A494}" destId="{E3914CF5-1577-42A1-8345-1B8C363AE0C8}" srcOrd="3" destOrd="0" presId="urn:microsoft.com/office/officeart/2018/5/layout/CenteredIconLabelDescriptionList"/>
    <dgm:cxn modelId="{1DC040A6-FD48-47E6-974C-0E9E853FF586}" type="presParOf" srcId="{F3410F32-043A-4F97-837D-389C4A25A494}" destId="{5C9A70A8-9A0E-4973-BD83-D3C9218747D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A9556-1FCC-40E1-9B7F-4882FF04CB4B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768318-8222-4AFB-8E27-DBB04F3BDD87}">
      <dgm:prSet/>
      <dgm:spPr/>
      <dgm:t>
        <a:bodyPr/>
        <a:lstStyle/>
        <a:p>
          <a:pPr>
            <a:defRPr b="1"/>
          </a:pPr>
          <a:r>
            <a:rPr lang="en-US">
              <a:latin typeface="Overpass" pitchFamily="2" charset="77"/>
            </a:rPr>
            <a:t>1993</a:t>
          </a:r>
        </a:p>
      </dgm:t>
    </dgm:pt>
    <dgm:pt modelId="{8DBE17A0-5FA0-4F81-9EF5-5A5C8FA45D5F}" type="parTrans" cxnId="{90FFD470-D4C3-4817-9689-E25EA21261A5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31D612EE-DA0F-4177-AD73-90F142593914}" type="sibTrans" cxnId="{90FFD470-D4C3-4817-9689-E25EA21261A5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77B162A0-5875-4A45-A828-1DE7E3CE53CF}">
      <dgm:prSet/>
      <dgm:spPr/>
      <dgm:t>
        <a:bodyPr/>
        <a:lstStyle/>
        <a:p>
          <a:r>
            <a:rPr lang="en-US">
              <a:latin typeface="Overpass" pitchFamily="2" charset="77"/>
            </a:rPr>
            <a:t>Senate Bill 1010 (Agricultural Water Quality Management Act, ORS 568.900-933):</a:t>
          </a:r>
        </a:p>
      </dgm:t>
    </dgm:pt>
    <dgm:pt modelId="{C2185D9F-89FA-46E9-BE03-13B740FBAD92}" type="parTrans" cxnId="{4505CAF3-EA46-4DBE-A958-7545B8193526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4D3361CE-0F69-4661-BDAA-868ED2DA3F03}" type="sibTrans" cxnId="{4505CAF3-EA46-4DBE-A958-7545B8193526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C821CD33-62A5-414C-A6BF-D71D61D86440}">
      <dgm:prSet/>
      <dgm:spPr/>
      <dgm:t>
        <a:bodyPr/>
        <a:lstStyle/>
        <a:p>
          <a:r>
            <a:rPr lang="en-US" dirty="0">
              <a:latin typeface="Overpass" pitchFamily="2" charset="77"/>
            </a:rPr>
            <a:t>ODA will prevent and control water pollution from ag activities</a:t>
          </a:r>
        </a:p>
      </dgm:t>
    </dgm:pt>
    <dgm:pt modelId="{2282985C-2B9E-49D5-8BFA-225472296F80}" type="parTrans" cxnId="{DA45C0F7-D67C-489B-BD5B-6E52EA56A21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1A7F8F68-7482-46FF-924C-52A0CCC274E3}" type="sibTrans" cxnId="{DA45C0F7-D67C-489B-BD5B-6E52EA56A21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12FAF88B-7238-4755-8AC3-6F148AF1FB4C}">
      <dgm:prSet/>
      <dgm:spPr/>
      <dgm:t>
        <a:bodyPr/>
        <a:lstStyle/>
        <a:p>
          <a:pPr>
            <a:defRPr b="1"/>
          </a:pPr>
          <a:r>
            <a:rPr lang="en-US">
              <a:latin typeface="Overpass" pitchFamily="2" charset="77"/>
            </a:rPr>
            <a:t>1995</a:t>
          </a:r>
        </a:p>
      </dgm:t>
    </dgm:pt>
    <dgm:pt modelId="{833AD1D9-EC15-4121-9393-85F9BAB6F40B}" type="parTrans" cxnId="{21334925-EDBC-4B3A-A4E4-A6A834EE8BE4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7AC35EFD-6104-4174-947A-64E490D367F9}" type="sibTrans" cxnId="{21334925-EDBC-4B3A-A4E4-A6A834EE8BE4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F918C715-D91E-4467-8B99-E50FEFF38C98}">
      <dgm:prSet/>
      <dgm:spPr/>
      <dgm:t>
        <a:bodyPr/>
        <a:lstStyle/>
        <a:p>
          <a:r>
            <a:rPr lang="en-US">
              <a:latin typeface="Overpass" pitchFamily="2" charset="77"/>
            </a:rPr>
            <a:t>Senate Bill 502 (ORS 561.190-191):</a:t>
          </a:r>
        </a:p>
      </dgm:t>
    </dgm:pt>
    <dgm:pt modelId="{D410A522-9068-483C-B661-3C8759EEDB20}" type="parTrans" cxnId="{043113A8-F2AC-412E-81FE-782E35EE84FB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68B6A12B-A120-4B83-8406-4EC3A6A14D1A}" type="sibTrans" cxnId="{043113A8-F2AC-412E-81FE-782E35EE84FB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692669BE-94E0-4F1F-9D99-69EBC9CAC43A}">
      <dgm:prSet/>
      <dgm:spPr/>
      <dgm:t>
        <a:bodyPr/>
        <a:lstStyle/>
        <a:p>
          <a:r>
            <a:rPr lang="en-US">
              <a:latin typeface="Overpass" pitchFamily="2" charset="77"/>
            </a:rPr>
            <a:t>ODA has lead authority to regulate ag water quality</a:t>
          </a:r>
        </a:p>
      </dgm:t>
    </dgm:pt>
    <dgm:pt modelId="{83E243A0-BBD4-444A-8D7D-4B82AA792F92}" type="parTrans" cxnId="{5B75602B-F09F-407C-A153-EB09F4F9E212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AABFAD25-FAE3-4085-A52B-715C34CA77C0}" type="sibTrans" cxnId="{5B75602B-F09F-407C-A153-EB09F4F9E212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3CE224CB-5FAF-4B39-9696-A8188DA1B799}">
      <dgm:prSet/>
      <dgm:spPr/>
      <dgm:t>
        <a:bodyPr/>
        <a:lstStyle/>
        <a:p>
          <a:r>
            <a:rPr lang="en-US">
              <a:latin typeface="Overpass" pitchFamily="2" charset="77"/>
            </a:rPr>
            <a:t>ODA will write rules that regulate farming practices</a:t>
          </a:r>
        </a:p>
      </dgm:t>
    </dgm:pt>
    <dgm:pt modelId="{C6C0A7B3-180C-42A0-8DD2-6650417DB322}" type="parTrans" cxnId="{54F353E2-584E-4E58-82FF-C5014D38858D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91CDCDA0-C530-4FA8-9F32-E7CEF2E289D3}" type="sibTrans" cxnId="{54F353E2-584E-4E58-82FF-C5014D38858D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D6147D89-9460-4B1F-8A5C-771A69D92C46}">
      <dgm:prSet/>
      <dgm:spPr/>
      <dgm:t>
        <a:bodyPr/>
        <a:lstStyle/>
        <a:p>
          <a:r>
            <a:rPr lang="en-US">
              <a:latin typeface="Overpass" pitchFamily="2" charset="77"/>
            </a:rPr>
            <a:t>Program must achieve water quality standards set by DEQ</a:t>
          </a:r>
        </a:p>
      </dgm:t>
    </dgm:pt>
    <dgm:pt modelId="{CE163905-D397-40C1-B251-5A8D7FF7843B}" type="parTrans" cxnId="{A5240A93-F077-46B2-B4F6-AA0D887E033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8ECC615A-F580-4321-9C6E-8E52664F66DB}" type="sibTrans" cxnId="{A5240A93-F077-46B2-B4F6-AA0D887E033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9BB981D8-26B8-479C-8479-C79317DE34EA}">
      <dgm:prSet/>
      <dgm:spPr/>
      <dgm:t>
        <a:bodyPr/>
        <a:lstStyle/>
        <a:p>
          <a:pPr>
            <a:defRPr b="1"/>
          </a:pPr>
          <a:r>
            <a:rPr lang="en-US">
              <a:latin typeface="Overpass" pitchFamily="2" charset="77"/>
            </a:rPr>
            <a:t>1996–2004</a:t>
          </a:r>
        </a:p>
      </dgm:t>
    </dgm:pt>
    <dgm:pt modelId="{ED7DB1E6-90A4-46ED-B5F7-3418AF5CC6D4}" type="parTrans" cxnId="{0E3D17DB-A59D-492B-8829-946293866A01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C95D24E3-7FDC-427B-8E60-FFCE2D29A1D6}" type="sibTrans" cxnId="{0E3D17DB-A59D-492B-8829-946293866A01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9EC7A212-59D9-41BA-84E7-4D694F448351}">
      <dgm:prSet/>
      <dgm:spPr/>
      <dgm:t>
        <a:bodyPr/>
        <a:lstStyle/>
        <a:p>
          <a:r>
            <a:rPr lang="en-US">
              <a:latin typeface="Overpass" pitchFamily="2" charset="77"/>
            </a:rPr>
            <a:t>38 Area Plans and Area Rules developed:</a:t>
          </a:r>
        </a:p>
      </dgm:t>
    </dgm:pt>
    <dgm:pt modelId="{2B417823-48EA-47A9-A48C-B0DE4BA03F9A}" type="parTrans" cxnId="{8386BC33-2C29-4843-AFBA-D9DA3A54FE5B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DA8628CF-51E4-4F10-BD8A-1ACD9C2971FB}" type="sibTrans" cxnId="{8386BC33-2C29-4843-AFBA-D9DA3A54FE5B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37AC4015-0BE0-403F-90B5-4B0ABECD88FD}">
      <dgm:prSet/>
      <dgm:spPr/>
      <dgm:t>
        <a:bodyPr/>
        <a:lstStyle/>
        <a:p>
          <a:r>
            <a:rPr lang="en-US">
              <a:latin typeface="Overpass" pitchFamily="2" charset="77"/>
            </a:rPr>
            <a:t>ODA</a:t>
          </a:r>
        </a:p>
      </dgm:t>
    </dgm:pt>
    <dgm:pt modelId="{7EF3269C-9E1A-4188-A020-87D81EABF95B}" type="parTrans" cxnId="{E126B396-1B55-46BE-8A4B-6025E1183CBD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EFAF6964-FF96-4E7A-9BF8-7ED95F8FF9A0}" type="sibTrans" cxnId="{E126B396-1B55-46BE-8A4B-6025E1183CBD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718D48A9-CB32-4297-9430-F891E319B528}">
      <dgm:prSet/>
      <dgm:spPr/>
      <dgm:t>
        <a:bodyPr/>
        <a:lstStyle/>
        <a:p>
          <a:r>
            <a:rPr lang="en-US">
              <a:latin typeface="Overpass" pitchFamily="2" charset="77"/>
            </a:rPr>
            <a:t>Local Advisory Committee (LACs)</a:t>
          </a:r>
        </a:p>
      </dgm:t>
    </dgm:pt>
    <dgm:pt modelId="{82112520-F4E7-4D4F-B12F-79E9B29CD1A6}" type="parTrans" cxnId="{B233FDBD-0322-4AA6-8F41-D6D951AE102C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E5644AAF-8585-4B76-B0DE-E0F5E9EF711C}" type="sibTrans" cxnId="{B233FDBD-0322-4AA6-8F41-D6D951AE102C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938DBF19-4D26-4F82-9192-8E82EA72F5A7}">
      <dgm:prSet/>
      <dgm:spPr/>
      <dgm:t>
        <a:bodyPr/>
        <a:lstStyle/>
        <a:p>
          <a:r>
            <a:rPr lang="en-US">
              <a:latin typeface="Overpass" pitchFamily="2" charset="77"/>
            </a:rPr>
            <a:t>Local Management Agencies (SWCDs)</a:t>
          </a:r>
        </a:p>
      </dgm:t>
    </dgm:pt>
    <dgm:pt modelId="{A55AE11E-E8AA-42F2-AC1C-B729AFF8D89E}" type="parTrans" cxnId="{32C7B4AA-1812-4B77-BB4C-B68D0CF3AAF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2B4A24E1-3313-467E-AA90-4225E85FAED1}" type="sibTrans" cxnId="{32C7B4AA-1812-4B77-BB4C-B68D0CF3AAF8}">
      <dgm:prSet/>
      <dgm:spPr/>
      <dgm:t>
        <a:bodyPr/>
        <a:lstStyle/>
        <a:p>
          <a:endParaRPr lang="en-US">
            <a:latin typeface="Overpass" pitchFamily="2" charset="77"/>
          </a:endParaRPr>
        </a:p>
      </dgm:t>
    </dgm:pt>
    <dgm:pt modelId="{60C8A6DE-C716-D34E-9B43-628B0D5880B4}" type="pres">
      <dgm:prSet presAssocID="{07DA9556-1FCC-40E1-9B7F-4882FF04CB4B}" presName="root" presStyleCnt="0">
        <dgm:presLayoutVars>
          <dgm:chMax/>
          <dgm:chPref/>
          <dgm:animLvl val="lvl"/>
        </dgm:presLayoutVars>
      </dgm:prSet>
      <dgm:spPr/>
    </dgm:pt>
    <dgm:pt modelId="{CA93C085-6793-EB4B-BB63-C0DA3009C464}" type="pres">
      <dgm:prSet presAssocID="{07DA9556-1FCC-40E1-9B7F-4882FF04CB4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44B4062-1FED-FF41-8C81-9AF3862B4B9B}" type="pres">
      <dgm:prSet presAssocID="{07DA9556-1FCC-40E1-9B7F-4882FF04CB4B}" presName="nodes" presStyleCnt="0">
        <dgm:presLayoutVars>
          <dgm:chMax/>
          <dgm:chPref/>
          <dgm:animLvl val="lvl"/>
        </dgm:presLayoutVars>
      </dgm:prSet>
      <dgm:spPr/>
    </dgm:pt>
    <dgm:pt modelId="{37370634-01F4-5B42-8E9F-C8AAC478ED7F}" type="pres">
      <dgm:prSet presAssocID="{95768318-8222-4AFB-8E27-DBB04F3BDD87}" presName="composite" presStyleCnt="0"/>
      <dgm:spPr/>
    </dgm:pt>
    <dgm:pt modelId="{38F2E7CB-7CF2-8041-B948-8A0A2099D477}" type="pres">
      <dgm:prSet presAssocID="{95768318-8222-4AFB-8E27-DBB04F3BDD87}" presName="ConnectorPoint" presStyleLbl="ln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621215D-67F1-8441-A122-5F80FE66FD5F}" type="pres">
      <dgm:prSet presAssocID="{95768318-8222-4AFB-8E27-DBB04F3BDD87}" presName="DropPinPlaceHolder" presStyleCnt="0"/>
      <dgm:spPr/>
    </dgm:pt>
    <dgm:pt modelId="{537BCE30-A782-604F-A5B3-FA54A7B42512}" type="pres">
      <dgm:prSet presAssocID="{95768318-8222-4AFB-8E27-DBB04F3BDD87}" presName="DropPin" presStyleLbl="alignNode1" presStyleIdx="0" presStyleCnt="3"/>
      <dgm:spPr/>
    </dgm:pt>
    <dgm:pt modelId="{5A30A161-F049-A64D-8DF7-2303450215DD}" type="pres">
      <dgm:prSet presAssocID="{95768318-8222-4AFB-8E27-DBB04F3BDD87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0D88A1-B8E3-1449-A279-595F81ACDA0C}" type="pres">
      <dgm:prSet presAssocID="{95768318-8222-4AFB-8E27-DBB04F3BDD87}" presName="L2TextContainer" presStyleLbl="revTx" presStyleIdx="0" presStyleCnt="6">
        <dgm:presLayoutVars>
          <dgm:bulletEnabled val="1"/>
        </dgm:presLayoutVars>
      </dgm:prSet>
      <dgm:spPr/>
    </dgm:pt>
    <dgm:pt modelId="{4EEBF4E9-2953-5249-B08A-150389214F34}" type="pres">
      <dgm:prSet presAssocID="{95768318-8222-4AFB-8E27-DBB04F3BDD87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81427D9-C00A-8C42-A72F-80F6BA9162BF}" type="pres">
      <dgm:prSet presAssocID="{95768318-8222-4AFB-8E27-DBB04F3BDD87}" presName="ConnectLine" presStyleLbl="sibTrans1D1" presStyleIdx="0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23CF85B-1126-8245-98A4-B166F9020C94}" type="pres">
      <dgm:prSet presAssocID="{95768318-8222-4AFB-8E27-DBB04F3BDD87}" presName="EmptyPlaceHolder" presStyleCnt="0"/>
      <dgm:spPr/>
    </dgm:pt>
    <dgm:pt modelId="{44AB3A05-3D86-4745-85CF-72E11CC3FCDE}" type="pres">
      <dgm:prSet presAssocID="{31D612EE-DA0F-4177-AD73-90F142593914}" presName="spaceBetweenRectangles" presStyleCnt="0"/>
      <dgm:spPr/>
    </dgm:pt>
    <dgm:pt modelId="{53AB6121-0261-114D-B86E-E473C3148BCD}" type="pres">
      <dgm:prSet presAssocID="{12FAF88B-7238-4755-8AC3-6F148AF1FB4C}" presName="composite" presStyleCnt="0"/>
      <dgm:spPr/>
    </dgm:pt>
    <dgm:pt modelId="{4CC13A2F-375A-8F45-8A55-7FBD6BA2A7D6}" type="pres">
      <dgm:prSet presAssocID="{12FAF88B-7238-4755-8AC3-6F148AF1FB4C}" presName="ConnectorPoint" presStyleLbl="ln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0F269AF-83C1-5D42-988D-2B2484F00297}" type="pres">
      <dgm:prSet presAssocID="{12FAF88B-7238-4755-8AC3-6F148AF1FB4C}" presName="DropPinPlaceHolder" presStyleCnt="0"/>
      <dgm:spPr/>
    </dgm:pt>
    <dgm:pt modelId="{D908DBBC-CF8B-2A4D-B5D0-2660C78E375C}" type="pres">
      <dgm:prSet presAssocID="{12FAF88B-7238-4755-8AC3-6F148AF1FB4C}" presName="DropPin" presStyleLbl="alignNode1" presStyleIdx="1" presStyleCnt="3"/>
      <dgm:spPr/>
    </dgm:pt>
    <dgm:pt modelId="{E2A6A3B8-167F-7D47-90F2-142E27C5683C}" type="pres">
      <dgm:prSet presAssocID="{12FAF88B-7238-4755-8AC3-6F148AF1FB4C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31B167B-0D65-7048-8D8C-40F6F26C72A8}" type="pres">
      <dgm:prSet presAssocID="{12FAF88B-7238-4755-8AC3-6F148AF1FB4C}" presName="L2TextContainer" presStyleLbl="revTx" presStyleIdx="2" presStyleCnt="6">
        <dgm:presLayoutVars>
          <dgm:bulletEnabled val="1"/>
        </dgm:presLayoutVars>
      </dgm:prSet>
      <dgm:spPr/>
    </dgm:pt>
    <dgm:pt modelId="{F17D4A84-E8B9-C14D-BAA1-A96D4AEB0B5F}" type="pres">
      <dgm:prSet presAssocID="{12FAF88B-7238-4755-8AC3-6F148AF1FB4C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D907DCD-902E-BA47-9C29-B3EE459370EB}" type="pres">
      <dgm:prSet presAssocID="{12FAF88B-7238-4755-8AC3-6F148AF1FB4C}" presName="ConnectLine" presStyleLbl="sibTrans1D1" presStyleIdx="1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58E5242-B908-2244-8737-55B7E912B3A0}" type="pres">
      <dgm:prSet presAssocID="{12FAF88B-7238-4755-8AC3-6F148AF1FB4C}" presName="EmptyPlaceHolder" presStyleCnt="0"/>
      <dgm:spPr/>
    </dgm:pt>
    <dgm:pt modelId="{559F6CE9-D470-394A-BCEA-E9D79EF81B3D}" type="pres">
      <dgm:prSet presAssocID="{7AC35EFD-6104-4174-947A-64E490D367F9}" presName="spaceBetweenRectangles" presStyleCnt="0"/>
      <dgm:spPr/>
    </dgm:pt>
    <dgm:pt modelId="{1CA4905A-E26A-374E-B749-E326775AE6AD}" type="pres">
      <dgm:prSet presAssocID="{9BB981D8-26B8-479C-8479-C79317DE34EA}" presName="composite" presStyleCnt="0"/>
      <dgm:spPr/>
    </dgm:pt>
    <dgm:pt modelId="{CF03CC3D-52F1-144D-A120-E35D8BAB9FF2}" type="pres">
      <dgm:prSet presAssocID="{9BB981D8-26B8-479C-8479-C79317DE34EA}" presName="ConnectorPoint" presStyleLbl="ln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1E11BB-F89B-F343-BA45-3A13CEFF7126}" type="pres">
      <dgm:prSet presAssocID="{9BB981D8-26B8-479C-8479-C79317DE34EA}" presName="DropPinPlaceHolder" presStyleCnt="0"/>
      <dgm:spPr/>
    </dgm:pt>
    <dgm:pt modelId="{F9501BE9-6A24-BB4E-909E-1F0044F37FC2}" type="pres">
      <dgm:prSet presAssocID="{9BB981D8-26B8-479C-8479-C79317DE34EA}" presName="DropPin" presStyleLbl="alignNode1" presStyleIdx="2" presStyleCnt="3"/>
      <dgm:spPr/>
    </dgm:pt>
    <dgm:pt modelId="{69596E07-243A-3A4E-A2C1-EE41B83E8238}" type="pres">
      <dgm:prSet presAssocID="{9BB981D8-26B8-479C-8479-C79317DE34EA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5E79752-4910-3A40-AE10-D76A71913966}" type="pres">
      <dgm:prSet presAssocID="{9BB981D8-26B8-479C-8479-C79317DE34EA}" presName="L2TextContainer" presStyleLbl="revTx" presStyleIdx="4" presStyleCnt="6">
        <dgm:presLayoutVars>
          <dgm:bulletEnabled val="1"/>
        </dgm:presLayoutVars>
      </dgm:prSet>
      <dgm:spPr/>
    </dgm:pt>
    <dgm:pt modelId="{9892FE69-8A66-C845-911C-AB763955176D}" type="pres">
      <dgm:prSet presAssocID="{9BB981D8-26B8-479C-8479-C79317DE34EA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314B530A-6291-E043-A542-17865BDF63B6}" type="pres">
      <dgm:prSet presAssocID="{9BB981D8-26B8-479C-8479-C79317DE34EA}" presName="ConnectLine" presStyleLbl="sibTrans1D1" presStyleIdx="2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B1058C5-A562-A94B-916F-1510F9750880}" type="pres">
      <dgm:prSet presAssocID="{9BB981D8-26B8-479C-8479-C79317DE34EA}" presName="EmptyPlaceHolder" presStyleCnt="0"/>
      <dgm:spPr/>
    </dgm:pt>
  </dgm:ptLst>
  <dgm:cxnLst>
    <dgm:cxn modelId="{4F57950A-BD5F-6F4F-B410-EE553378C8FA}" type="presOf" srcId="{938DBF19-4D26-4F82-9192-8E82EA72F5A7}" destId="{95E79752-4910-3A40-AE10-D76A71913966}" srcOrd="0" destOrd="3" presId="urn:microsoft.com/office/officeart/2017/3/layout/DropPinTimeline"/>
    <dgm:cxn modelId="{06754D0E-5050-DF4C-B5F5-1F0C7009DD31}" type="presOf" srcId="{9BB981D8-26B8-479C-8479-C79317DE34EA}" destId="{9892FE69-8A66-C845-911C-AB763955176D}" srcOrd="0" destOrd="0" presId="urn:microsoft.com/office/officeart/2017/3/layout/DropPinTimeline"/>
    <dgm:cxn modelId="{245B9914-994E-5543-B53B-1ED3F1F19C7B}" type="presOf" srcId="{77B162A0-5875-4A45-A828-1DE7E3CE53CF}" destId="{B60D88A1-B8E3-1449-A279-595F81ACDA0C}" srcOrd="0" destOrd="0" presId="urn:microsoft.com/office/officeart/2017/3/layout/DropPinTimeline"/>
    <dgm:cxn modelId="{9391FF20-0056-6C47-860D-984B1EB66BF5}" type="presOf" srcId="{07DA9556-1FCC-40E1-9B7F-4882FF04CB4B}" destId="{60C8A6DE-C716-D34E-9B43-628B0D5880B4}" srcOrd="0" destOrd="0" presId="urn:microsoft.com/office/officeart/2017/3/layout/DropPinTimeline"/>
    <dgm:cxn modelId="{F6E56521-DFDA-DC4D-BD21-218AC7294AB6}" type="presOf" srcId="{F918C715-D91E-4467-8B99-E50FEFF38C98}" destId="{B31B167B-0D65-7048-8D8C-40F6F26C72A8}" srcOrd="0" destOrd="0" presId="urn:microsoft.com/office/officeart/2017/3/layout/DropPinTimeline"/>
    <dgm:cxn modelId="{21334925-EDBC-4B3A-A4E4-A6A834EE8BE4}" srcId="{07DA9556-1FCC-40E1-9B7F-4882FF04CB4B}" destId="{12FAF88B-7238-4755-8AC3-6F148AF1FB4C}" srcOrd="1" destOrd="0" parTransId="{833AD1D9-EC15-4121-9393-85F9BAB6F40B}" sibTransId="{7AC35EFD-6104-4174-947A-64E490D367F9}"/>
    <dgm:cxn modelId="{3FEE8327-F598-2C4E-BCED-1A4A49023C9F}" type="presOf" srcId="{12FAF88B-7238-4755-8AC3-6F148AF1FB4C}" destId="{F17D4A84-E8B9-C14D-BAA1-A96D4AEB0B5F}" srcOrd="0" destOrd="0" presId="urn:microsoft.com/office/officeart/2017/3/layout/DropPinTimeline"/>
    <dgm:cxn modelId="{5B75602B-F09F-407C-A153-EB09F4F9E212}" srcId="{F918C715-D91E-4467-8B99-E50FEFF38C98}" destId="{692669BE-94E0-4F1F-9D99-69EBC9CAC43A}" srcOrd="0" destOrd="0" parTransId="{83E243A0-BBD4-444A-8D7D-4B82AA792F92}" sibTransId="{AABFAD25-FAE3-4085-A52B-715C34CA77C0}"/>
    <dgm:cxn modelId="{8386BC33-2C29-4843-AFBA-D9DA3A54FE5B}" srcId="{9BB981D8-26B8-479C-8479-C79317DE34EA}" destId="{9EC7A212-59D9-41BA-84E7-4D694F448351}" srcOrd="0" destOrd="0" parTransId="{2B417823-48EA-47A9-A48C-B0DE4BA03F9A}" sibTransId="{DA8628CF-51E4-4F10-BD8A-1ACD9C2971FB}"/>
    <dgm:cxn modelId="{0E924934-66EE-A14A-87E3-4A41B9CBB78F}" type="presOf" srcId="{9EC7A212-59D9-41BA-84E7-4D694F448351}" destId="{95E79752-4910-3A40-AE10-D76A71913966}" srcOrd="0" destOrd="0" presId="urn:microsoft.com/office/officeart/2017/3/layout/DropPinTimeline"/>
    <dgm:cxn modelId="{6F49AA3C-159D-2B46-BB9B-317A12C0FB78}" type="presOf" srcId="{3CE224CB-5FAF-4B39-9696-A8188DA1B799}" destId="{B31B167B-0D65-7048-8D8C-40F6F26C72A8}" srcOrd="0" destOrd="2" presId="urn:microsoft.com/office/officeart/2017/3/layout/DropPinTimeline"/>
    <dgm:cxn modelId="{EF818956-D3C7-FA4F-A1B7-F268A4073C52}" type="presOf" srcId="{718D48A9-CB32-4297-9430-F891E319B528}" destId="{95E79752-4910-3A40-AE10-D76A71913966}" srcOrd="0" destOrd="2" presId="urn:microsoft.com/office/officeart/2017/3/layout/DropPinTimeline"/>
    <dgm:cxn modelId="{A77F045A-9558-5F44-A603-C26FEBB4900D}" type="presOf" srcId="{37AC4015-0BE0-403F-90B5-4B0ABECD88FD}" destId="{95E79752-4910-3A40-AE10-D76A71913966}" srcOrd="0" destOrd="1" presId="urn:microsoft.com/office/officeart/2017/3/layout/DropPinTimeline"/>
    <dgm:cxn modelId="{0EA5165E-D207-E842-95AD-CC0DE9FA846A}" type="presOf" srcId="{692669BE-94E0-4F1F-9D99-69EBC9CAC43A}" destId="{B31B167B-0D65-7048-8D8C-40F6F26C72A8}" srcOrd="0" destOrd="1" presId="urn:microsoft.com/office/officeart/2017/3/layout/DropPinTimeline"/>
    <dgm:cxn modelId="{90FFD470-D4C3-4817-9689-E25EA21261A5}" srcId="{07DA9556-1FCC-40E1-9B7F-4882FF04CB4B}" destId="{95768318-8222-4AFB-8E27-DBB04F3BDD87}" srcOrd="0" destOrd="0" parTransId="{8DBE17A0-5FA0-4F81-9EF5-5A5C8FA45D5F}" sibTransId="{31D612EE-DA0F-4177-AD73-90F142593914}"/>
    <dgm:cxn modelId="{A5240A93-F077-46B2-B4F6-AA0D887E0338}" srcId="{F918C715-D91E-4467-8B99-E50FEFF38C98}" destId="{D6147D89-9460-4B1F-8A5C-771A69D92C46}" srcOrd="2" destOrd="0" parTransId="{CE163905-D397-40C1-B251-5A8D7FF7843B}" sibTransId="{8ECC615A-F580-4321-9C6E-8E52664F66DB}"/>
    <dgm:cxn modelId="{E126B396-1B55-46BE-8A4B-6025E1183CBD}" srcId="{9EC7A212-59D9-41BA-84E7-4D694F448351}" destId="{37AC4015-0BE0-403F-90B5-4B0ABECD88FD}" srcOrd="0" destOrd="0" parTransId="{7EF3269C-9E1A-4188-A020-87D81EABF95B}" sibTransId="{EFAF6964-FF96-4E7A-9BF8-7ED95F8FF9A0}"/>
    <dgm:cxn modelId="{0E2B259D-B3ED-B24A-8EC0-ECBB0DA4284A}" type="presOf" srcId="{95768318-8222-4AFB-8E27-DBB04F3BDD87}" destId="{4EEBF4E9-2953-5249-B08A-150389214F34}" srcOrd="0" destOrd="0" presId="urn:microsoft.com/office/officeart/2017/3/layout/DropPinTimeline"/>
    <dgm:cxn modelId="{043113A8-F2AC-412E-81FE-782E35EE84FB}" srcId="{12FAF88B-7238-4755-8AC3-6F148AF1FB4C}" destId="{F918C715-D91E-4467-8B99-E50FEFF38C98}" srcOrd="0" destOrd="0" parTransId="{D410A522-9068-483C-B661-3C8759EEDB20}" sibTransId="{68B6A12B-A120-4B83-8406-4EC3A6A14D1A}"/>
    <dgm:cxn modelId="{32C7B4AA-1812-4B77-BB4C-B68D0CF3AAF8}" srcId="{9EC7A212-59D9-41BA-84E7-4D694F448351}" destId="{938DBF19-4D26-4F82-9192-8E82EA72F5A7}" srcOrd="2" destOrd="0" parTransId="{A55AE11E-E8AA-42F2-AC1C-B729AFF8D89E}" sibTransId="{2B4A24E1-3313-467E-AA90-4225E85FAED1}"/>
    <dgm:cxn modelId="{B233FDBD-0322-4AA6-8F41-D6D951AE102C}" srcId="{9EC7A212-59D9-41BA-84E7-4D694F448351}" destId="{718D48A9-CB32-4297-9430-F891E319B528}" srcOrd="1" destOrd="0" parTransId="{82112520-F4E7-4D4F-B12F-79E9B29CD1A6}" sibTransId="{E5644AAF-8585-4B76-B0DE-E0F5E9EF711C}"/>
    <dgm:cxn modelId="{8CBFA6BE-A033-0540-81F8-60549376CF9C}" type="presOf" srcId="{D6147D89-9460-4B1F-8A5C-771A69D92C46}" destId="{B31B167B-0D65-7048-8D8C-40F6F26C72A8}" srcOrd="0" destOrd="3" presId="urn:microsoft.com/office/officeart/2017/3/layout/DropPinTimeline"/>
    <dgm:cxn modelId="{44E5F7C5-DB07-E547-830C-E29700788D83}" type="presOf" srcId="{C821CD33-62A5-414C-A6BF-D71D61D86440}" destId="{B60D88A1-B8E3-1449-A279-595F81ACDA0C}" srcOrd="0" destOrd="1" presId="urn:microsoft.com/office/officeart/2017/3/layout/DropPinTimeline"/>
    <dgm:cxn modelId="{0E3D17DB-A59D-492B-8829-946293866A01}" srcId="{07DA9556-1FCC-40E1-9B7F-4882FF04CB4B}" destId="{9BB981D8-26B8-479C-8479-C79317DE34EA}" srcOrd="2" destOrd="0" parTransId="{ED7DB1E6-90A4-46ED-B5F7-3418AF5CC6D4}" sibTransId="{C95D24E3-7FDC-427B-8E60-FFCE2D29A1D6}"/>
    <dgm:cxn modelId="{54F353E2-584E-4E58-82FF-C5014D38858D}" srcId="{F918C715-D91E-4467-8B99-E50FEFF38C98}" destId="{3CE224CB-5FAF-4B39-9696-A8188DA1B799}" srcOrd="1" destOrd="0" parTransId="{C6C0A7B3-180C-42A0-8DD2-6650417DB322}" sibTransId="{91CDCDA0-C530-4FA8-9F32-E7CEF2E289D3}"/>
    <dgm:cxn modelId="{4505CAF3-EA46-4DBE-A958-7545B8193526}" srcId="{95768318-8222-4AFB-8E27-DBB04F3BDD87}" destId="{77B162A0-5875-4A45-A828-1DE7E3CE53CF}" srcOrd="0" destOrd="0" parTransId="{C2185D9F-89FA-46E9-BE03-13B740FBAD92}" sibTransId="{4D3361CE-0F69-4661-BDAA-868ED2DA3F03}"/>
    <dgm:cxn modelId="{DA45C0F7-D67C-489B-BD5B-6E52EA56A218}" srcId="{77B162A0-5875-4A45-A828-1DE7E3CE53CF}" destId="{C821CD33-62A5-414C-A6BF-D71D61D86440}" srcOrd="0" destOrd="0" parTransId="{2282985C-2B9E-49D5-8BFA-225472296F80}" sibTransId="{1A7F8F68-7482-46FF-924C-52A0CCC274E3}"/>
    <dgm:cxn modelId="{48A26DF9-4DE9-2E44-8884-0C9F4D7E56BB}" type="presParOf" srcId="{60C8A6DE-C716-D34E-9B43-628B0D5880B4}" destId="{CA93C085-6793-EB4B-BB63-C0DA3009C464}" srcOrd="0" destOrd="0" presId="urn:microsoft.com/office/officeart/2017/3/layout/DropPinTimeline"/>
    <dgm:cxn modelId="{BE47F5F3-48F0-C041-978D-CE4C11106A8B}" type="presParOf" srcId="{60C8A6DE-C716-D34E-9B43-628B0D5880B4}" destId="{144B4062-1FED-FF41-8C81-9AF3862B4B9B}" srcOrd="1" destOrd="0" presId="urn:microsoft.com/office/officeart/2017/3/layout/DropPinTimeline"/>
    <dgm:cxn modelId="{9B52F096-A8AD-4942-951D-FDC868938255}" type="presParOf" srcId="{144B4062-1FED-FF41-8C81-9AF3862B4B9B}" destId="{37370634-01F4-5B42-8E9F-C8AAC478ED7F}" srcOrd="0" destOrd="0" presId="urn:microsoft.com/office/officeart/2017/3/layout/DropPinTimeline"/>
    <dgm:cxn modelId="{01149E19-A9BF-274A-8F77-D33284F3A6DC}" type="presParOf" srcId="{37370634-01F4-5B42-8E9F-C8AAC478ED7F}" destId="{38F2E7CB-7CF2-8041-B948-8A0A2099D477}" srcOrd="0" destOrd="0" presId="urn:microsoft.com/office/officeart/2017/3/layout/DropPinTimeline"/>
    <dgm:cxn modelId="{2C54D979-AA7D-E742-9979-386380EC920B}" type="presParOf" srcId="{37370634-01F4-5B42-8E9F-C8AAC478ED7F}" destId="{6621215D-67F1-8441-A122-5F80FE66FD5F}" srcOrd="1" destOrd="0" presId="urn:microsoft.com/office/officeart/2017/3/layout/DropPinTimeline"/>
    <dgm:cxn modelId="{5DB2F532-B41E-D44D-BA01-3243A74FC54F}" type="presParOf" srcId="{6621215D-67F1-8441-A122-5F80FE66FD5F}" destId="{537BCE30-A782-604F-A5B3-FA54A7B42512}" srcOrd="0" destOrd="0" presId="urn:microsoft.com/office/officeart/2017/3/layout/DropPinTimeline"/>
    <dgm:cxn modelId="{59DBF7FD-A098-E44D-A8F0-D3AA43DB1A34}" type="presParOf" srcId="{6621215D-67F1-8441-A122-5F80FE66FD5F}" destId="{5A30A161-F049-A64D-8DF7-2303450215DD}" srcOrd="1" destOrd="0" presId="urn:microsoft.com/office/officeart/2017/3/layout/DropPinTimeline"/>
    <dgm:cxn modelId="{F39BA2FA-E3C5-B145-95A5-19B689D658A1}" type="presParOf" srcId="{37370634-01F4-5B42-8E9F-C8AAC478ED7F}" destId="{B60D88A1-B8E3-1449-A279-595F81ACDA0C}" srcOrd="2" destOrd="0" presId="urn:microsoft.com/office/officeart/2017/3/layout/DropPinTimeline"/>
    <dgm:cxn modelId="{41DCC452-F6D9-E743-932A-1B277AEEF066}" type="presParOf" srcId="{37370634-01F4-5B42-8E9F-C8AAC478ED7F}" destId="{4EEBF4E9-2953-5249-B08A-150389214F34}" srcOrd="3" destOrd="0" presId="urn:microsoft.com/office/officeart/2017/3/layout/DropPinTimeline"/>
    <dgm:cxn modelId="{024B1206-9D7D-0A42-9E33-258DE3CA95CA}" type="presParOf" srcId="{37370634-01F4-5B42-8E9F-C8AAC478ED7F}" destId="{081427D9-C00A-8C42-A72F-80F6BA9162BF}" srcOrd="4" destOrd="0" presId="urn:microsoft.com/office/officeart/2017/3/layout/DropPinTimeline"/>
    <dgm:cxn modelId="{147AB79A-D8D7-994E-A211-CAF38099F6B1}" type="presParOf" srcId="{37370634-01F4-5B42-8E9F-C8AAC478ED7F}" destId="{A23CF85B-1126-8245-98A4-B166F9020C94}" srcOrd="5" destOrd="0" presId="urn:microsoft.com/office/officeart/2017/3/layout/DropPinTimeline"/>
    <dgm:cxn modelId="{9F19D0BE-CA2B-6148-998D-FDE55B5CD164}" type="presParOf" srcId="{144B4062-1FED-FF41-8C81-9AF3862B4B9B}" destId="{44AB3A05-3D86-4745-85CF-72E11CC3FCDE}" srcOrd="1" destOrd="0" presId="urn:microsoft.com/office/officeart/2017/3/layout/DropPinTimeline"/>
    <dgm:cxn modelId="{F26590FA-29CF-4148-801F-43457A198C41}" type="presParOf" srcId="{144B4062-1FED-FF41-8C81-9AF3862B4B9B}" destId="{53AB6121-0261-114D-B86E-E473C3148BCD}" srcOrd="2" destOrd="0" presId="urn:microsoft.com/office/officeart/2017/3/layout/DropPinTimeline"/>
    <dgm:cxn modelId="{F563A9DF-429E-C54C-9C33-C45871BF57AA}" type="presParOf" srcId="{53AB6121-0261-114D-B86E-E473C3148BCD}" destId="{4CC13A2F-375A-8F45-8A55-7FBD6BA2A7D6}" srcOrd="0" destOrd="0" presId="urn:microsoft.com/office/officeart/2017/3/layout/DropPinTimeline"/>
    <dgm:cxn modelId="{69CD8987-B6B5-4C4C-B0DB-A78A6ED345F3}" type="presParOf" srcId="{53AB6121-0261-114D-B86E-E473C3148BCD}" destId="{B0F269AF-83C1-5D42-988D-2B2484F00297}" srcOrd="1" destOrd="0" presId="urn:microsoft.com/office/officeart/2017/3/layout/DropPinTimeline"/>
    <dgm:cxn modelId="{80F03FC1-85EE-2349-AC48-7C78B73CCCF7}" type="presParOf" srcId="{B0F269AF-83C1-5D42-988D-2B2484F00297}" destId="{D908DBBC-CF8B-2A4D-B5D0-2660C78E375C}" srcOrd="0" destOrd="0" presId="urn:microsoft.com/office/officeart/2017/3/layout/DropPinTimeline"/>
    <dgm:cxn modelId="{873FABC5-A923-5C49-AA3A-5653D5CF9AC8}" type="presParOf" srcId="{B0F269AF-83C1-5D42-988D-2B2484F00297}" destId="{E2A6A3B8-167F-7D47-90F2-142E27C5683C}" srcOrd="1" destOrd="0" presId="urn:microsoft.com/office/officeart/2017/3/layout/DropPinTimeline"/>
    <dgm:cxn modelId="{A100826A-D975-4944-9124-9B8D4ADA93DC}" type="presParOf" srcId="{53AB6121-0261-114D-B86E-E473C3148BCD}" destId="{B31B167B-0D65-7048-8D8C-40F6F26C72A8}" srcOrd="2" destOrd="0" presId="urn:microsoft.com/office/officeart/2017/3/layout/DropPinTimeline"/>
    <dgm:cxn modelId="{47DBE580-A227-3C4A-B235-29C62DAE5F9D}" type="presParOf" srcId="{53AB6121-0261-114D-B86E-E473C3148BCD}" destId="{F17D4A84-E8B9-C14D-BAA1-A96D4AEB0B5F}" srcOrd="3" destOrd="0" presId="urn:microsoft.com/office/officeart/2017/3/layout/DropPinTimeline"/>
    <dgm:cxn modelId="{22C504BA-7EF8-B44A-AE6F-99C6463A0885}" type="presParOf" srcId="{53AB6121-0261-114D-B86E-E473C3148BCD}" destId="{DD907DCD-902E-BA47-9C29-B3EE459370EB}" srcOrd="4" destOrd="0" presId="urn:microsoft.com/office/officeart/2017/3/layout/DropPinTimeline"/>
    <dgm:cxn modelId="{25F39AED-EB9D-A24D-A7F8-E8F0B57797D4}" type="presParOf" srcId="{53AB6121-0261-114D-B86E-E473C3148BCD}" destId="{358E5242-B908-2244-8737-55B7E912B3A0}" srcOrd="5" destOrd="0" presId="urn:microsoft.com/office/officeart/2017/3/layout/DropPinTimeline"/>
    <dgm:cxn modelId="{36D3FE05-243B-E144-809A-253F775B3DAA}" type="presParOf" srcId="{144B4062-1FED-FF41-8C81-9AF3862B4B9B}" destId="{559F6CE9-D470-394A-BCEA-E9D79EF81B3D}" srcOrd="3" destOrd="0" presId="urn:microsoft.com/office/officeart/2017/3/layout/DropPinTimeline"/>
    <dgm:cxn modelId="{FA6AC404-580E-E64C-85AD-67BEDA4FEA92}" type="presParOf" srcId="{144B4062-1FED-FF41-8C81-9AF3862B4B9B}" destId="{1CA4905A-E26A-374E-B749-E326775AE6AD}" srcOrd="4" destOrd="0" presId="urn:microsoft.com/office/officeart/2017/3/layout/DropPinTimeline"/>
    <dgm:cxn modelId="{43F6C99A-4FFB-5942-9159-B26024F67E6F}" type="presParOf" srcId="{1CA4905A-E26A-374E-B749-E326775AE6AD}" destId="{CF03CC3D-52F1-144D-A120-E35D8BAB9FF2}" srcOrd="0" destOrd="0" presId="urn:microsoft.com/office/officeart/2017/3/layout/DropPinTimeline"/>
    <dgm:cxn modelId="{37C440D7-5B60-AD42-93B8-3BC6785D3F03}" type="presParOf" srcId="{1CA4905A-E26A-374E-B749-E326775AE6AD}" destId="{6A1E11BB-F89B-F343-BA45-3A13CEFF7126}" srcOrd="1" destOrd="0" presId="urn:microsoft.com/office/officeart/2017/3/layout/DropPinTimeline"/>
    <dgm:cxn modelId="{3E7CAFCE-FA97-CB4C-95F6-2C25FB5C5C94}" type="presParOf" srcId="{6A1E11BB-F89B-F343-BA45-3A13CEFF7126}" destId="{F9501BE9-6A24-BB4E-909E-1F0044F37FC2}" srcOrd="0" destOrd="0" presId="urn:microsoft.com/office/officeart/2017/3/layout/DropPinTimeline"/>
    <dgm:cxn modelId="{9B8ACBCE-ADD2-B94A-93B5-6835E1397998}" type="presParOf" srcId="{6A1E11BB-F89B-F343-BA45-3A13CEFF7126}" destId="{69596E07-243A-3A4E-A2C1-EE41B83E8238}" srcOrd="1" destOrd="0" presId="urn:microsoft.com/office/officeart/2017/3/layout/DropPinTimeline"/>
    <dgm:cxn modelId="{1E8EB514-9854-CD47-8802-7B9E9D4DC2BC}" type="presParOf" srcId="{1CA4905A-E26A-374E-B749-E326775AE6AD}" destId="{95E79752-4910-3A40-AE10-D76A71913966}" srcOrd="2" destOrd="0" presId="urn:microsoft.com/office/officeart/2017/3/layout/DropPinTimeline"/>
    <dgm:cxn modelId="{DE04C182-F3F8-6E40-9E95-0D9C09F04DBF}" type="presParOf" srcId="{1CA4905A-E26A-374E-B749-E326775AE6AD}" destId="{9892FE69-8A66-C845-911C-AB763955176D}" srcOrd="3" destOrd="0" presId="urn:microsoft.com/office/officeart/2017/3/layout/DropPinTimeline"/>
    <dgm:cxn modelId="{A58CB019-5CE6-874E-B072-61E7E32D738D}" type="presParOf" srcId="{1CA4905A-E26A-374E-B749-E326775AE6AD}" destId="{314B530A-6291-E043-A542-17865BDF63B6}" srcOrd="4" destOrd="0" presId="urn:microsoft.com/office/officeart/2017/3/layout/DropPinTimeline"/>
    <dgm:cxn modelId="{8B218B0F-A549-F94F-92F6-02CCBDC02980}" type="presParOf" srcId="{1CA4905A-E26A-374E-B749-E326775AE6AD}" destId="{3B1058C5-A562-A94B-916F-1510F975088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8F7AD-375E-804E-97F6-121ABD84579A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</dgm:pt>
    <dgm:pt modelId="{4E5D23FD-3599-1E4A-B508-F877C3D8D6D2}">
      <dgm:prSet phldrT="[Text]"/>
      <dgm:spPr/>
      <dgm:t>
        <a:bodyPr/>
        <a:lstStyle/>
        <a:p>
          <a:r>
            <a:rPr lang="en-US" dirty="0"/>
            <a:t>Clean Water</a:t>
          </a:r>
        </a:p>
      </dgm:t>
    </dgm:pt>
    <dgm:pt modelId="{4031E02D-0EF8-AB44-942C-D98057421328}" type="parTrans" cxnId="{EF09C970-ADC1-554C-8980-E2EFDCF9F268}">
      <dgm:prSet/>
      <dgm:spPr/>
      <dgm:t>
        <a:bodyPr/>
        <a:lstStyle/>
        <a:p>
          <a:endParaRPr lang="en-US"/>
        </a:p>
      </dgm:t>
    </dgm:pt>
    <dgm:pt modelId="{43712D6A-9F23-B141-9C95-86369FCBFC9E}" type="sibTrans" cxnId="{EF09C970-ADC1-554C-8980-E2EFDCF9F268}">
      <dgm:prSet/>
      <dgm:spPr/>
      <dgm:t>
        <a:bodyPr/>
        <a:lstStyle/>
        <a:p>
          <a:endParaRPr lang="en-US"/>
        </a:p>
      </dgm:t>
    </dgm:pt>
    <dgm:pt modelId="{BB690307-7D7B-B442-ACDF-ACE41EBCADC4}">
      <dgm:prSet phldrT="[Text]"/>
      <dgm:spPr/>
    </dgm:pt>
    <dgm:pt modelId="{8861C198-9940-ED4F-BD76-98545572B780}" type="parTrans" cxnId="{0874BC97-8C6E-C84E-BFB2-501060419B23}">
      <dgm:prSet/>
      <dgm:spPr/>
      <dgm:t>
        <a:bodyPr/>
        <a:lstStyle/>
        <a:p>
          <a:endParaRPr lang="en-US"/>
        </a:p>
      </dgm:t>
    </dgm:pt>
    <dgm:pt modelId="{B2AA00A8-4B39-BD42-8C11-A85AC5831B12}" type="sibTrans" cxnId="{0874BC97-8C6E-C84E-BFB2-501060419B23}">
      <dgm:prSet/>
      <dgm:spPr/>
      <dgm:t>
        <a:bodyPr/>
        <a:lstStyle/>
        <a:p>
          <a:endParaRPr lang="en-US"/>
        </a:p>
      </dgm:t>
    </dgm:pt>
    <dgm:pt modelId="{0E878157-F2F5-EF40-813C-2C0C594AA87D}">
      <dgm:prSet phldrT="[Text]" phldr="1"/>
      <dgm:spPr/>
      <dgm:t>
        <a:bodyPr/>
        <a:lstStyle/>
        <a:p>
          <a:endParaRPr lang="en-US"/>
        </a:p>
      </dgm:t>
    </dgm:pt>
    <dgm:pt modelId="{A4D21127-8A7A-EF4C-A784-0E5C6BC248F7}" type="parTrans" cxnId="{308848E2-7785-584F-9C58-A933CC5E4731}">
      <dgm:prSet/>
      <dgm:spPr/>
      <dgm:t>
        <a:bodyPr/>
        <a:lstStyle/>
        <a:p>
          <a:endParaRPr lang="en-US"/>
        </a:p>
      </dgm:t>
    </dgm:pt>
    <dgm:pt modelId="{0CF52A5E-D3C3-904A-B22D-EB9844ACDE9F}" type="sibTrans" cxnId="{308848E2-7785-584F-9C58-A933CC5E4731}">
      <dgm:prSet/>
      <dgm:spPr/>
      <dgm:t>
        <a:bodyPr/>
        <a:lstStyle/>
        <a:p>
          <a:endParaRPr lang="en-US"/>
        </a:p>
      </dgm:t>
    </dgm:pt>
    <dgm:pt modelId="{A9B1033A-4F2F-994C-BDB8-C73E313CC5D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Compliance</a:t>
          </a:r>
        </a:p>
      </dgm:t>
    </dgm:pt>
    <dgm:pt modelId="{2A3A1FD2-E6F7-4543-8A1C-9CC3D5B44671}" type="parTrans" cxnId="{BE61C3B8-125C-A742-89DD-8BFD0046CE80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F401D788-6E8C-0847-B527-7EC478AACDE0}" type="sibTrans" cxnId="{BE61C3B8-125C-A742-89DD-8BFD0046CE80}">
      <dgm:prSet/>
      <dgm:spPr/>
      <dgm:t>
        <a:bodyPr/>
        <a:lstStyle/>
        <a:p>
          <a:endParaRPr lang="en-US"/>
        </a:p>
      </dgm:t>
    </dgm:pt>
    <dgm:pt modelId="{379FA8E7-8FC8-ED48-977E-3EA72262A167}">
      <dgm:prSet phldrT="[Text]"/>
      <dgm:spPr/>
    </dgm:pt>
    <dgm:pt modelId="{2E6BDE59-DEB8-6446-9381-F30ACB576405}" type="parTrans" cxnId="{0F0A99DF-693A-2B49-B4BC-DCEAF34300A8}">
      <dgm:prSet/>
      <dgm:spPr/>
      <dgm:t>
        <a:bodyPr/>
        <a:lstStyle/>
        <a:p>
          <a:endParaRPr lang="en-US"/>
        </a:p>
      </dgm:t>
    </dgm:pt>
    <dgm:pt modelId="{9FD123D9-DF2A-F04B-AC81-6AE45ECF61D1}" type="sibTrans" cxnId="{0F0A99DF-693A-2B49-B4BC-DCEAF34300A8}">
      <dgm:prSet/>
      <dgm:spPr/>
      <dgm:t>
        <a:bodyPr/>
        <a:lstStyle/>
        <a:p>
          <a:endParaRPr lang="en-US"/>
        </a:p>
      </dgm:t>
    </dgm:pt>
    <dgm:pt modelId="{464E8330-3FA1-014F-949B-A761690E960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Voluntary Actions</a:t>
          </a:r>
        </a:p>
      </dgm:t>
    </dgm:pt>
    <dgm:pt modelId="{B475F276-88E7-8248-A672-F20023BB9397}" type="parTrans" cxnId="{36FE0696-E5AF-2D40-994F-494F6871BE0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A169356-898A-0748-9404-9889A4854B1B}" type="sibTrans" cxnId="{36FE0696-E5AF-2D40-994F-494F6871BE04}">
      <dgm:prSet/>
      <dgm:spPr/>
      <dgm:t>
        <a:bodyPr/>
        <a:lstStyle/>
        <a:p>
          <a:endParaRPr lang="en-US"/>
        </a:p>
      </dgm:t>
    </dgm:pt>
    <dgm:pt modelId="{6B9D0A32-B1E7-0F4C-B947-A7A8CD476421}" type="pres">
      <dgm:prSet presAssocID="{5538F7AD-375E-804E-97F6-121ABD8457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454CE6-B48B-0147-BD9D-654F77B4E8F1}" type="pres">
      <dgm:prSet presAssocID="{4E5D23FD-3599-1E4A-B508-F877C3D8D6D2}" presName="centerShape" presStyleLbl="node0" presStyleIdx="0" presStyleCnt="1"/>
      <dgm:spPr/>
    </dgm:pt>
    <dgm:pt modelId="{4C511FD6-D64A-3E4A-84CA-04ABC8AB0101}" type="pres">
      <dgm:prSet presAssocID="{2A3A1FD2-E6F7-4543-8A1C-9CC3D5B44671}" presName="parTrans" presStyleLbl="bgSibTrans2D1" presStyleIdx="0" presStyleCnt="2"/>
      <dgm:spPr/>
    </dgm:pt>
    <dgm:pt modelId="{02EF09AC-5126-6147-A797-1B59E5EFB8F9}" type="pres">
      <dgm:prSet presAssocID="{A9B1033A-4F2F-994C-BDB8-C73E313CC5D5}" presName="node" presStyleLbl="node1" presStyleIdx="0" presStyleCnt="2">
        <dgm:presLayoutVars>
          <dgm:bulletEnabled val="1"/>
        </dgm:presLayoutVars>
      </dgm:prSet>
      <dgm:spPr/>
    </dgm:pt>
    <dgm:pt modelId="{F7BD23FB-D52F-3247-9BF7-830AE2D1475B}" type="pres">
      <dgm:prSet presAssocID="{B475F276-88E7-8248-A672-F20023BB9397}" presName="parTrans" presStyleLbl="bgSibTrans2D1" presStyleIdx="1" presStyleCnt="2"/>
      <dgm:spPr/>
    </dgm:pt>
    <dgm:pt modelId="{BAE7F82B-F912-A847-9E45-3738AA5B266C}" type="pres">
      <dgm:prSet presAssocID="{464E8330-3FA1-014F-949B-A761690E9600}" presName="node" presStyleLbl="node1" presStyleIdx="1" presStyleCnt="2">
        <dgm:presLayoutVars>
          <dgm:bulletEnabled val="1"/>
        </dgm:presLayoutVars>
      </dgm:prSet>
      <dgm:spPr/>
    </dgm:pt>
  </dgm:ptLst>
  <dgm:cxnLst>
    <dgm:cxn modelId="{EF09C970-ADC1-554C-8980-E2EFDCF9F268}" srcId="{5538F7AD-375E-804E-97F6-121ABD84579A}" destId="{4E5D23FD-3599-1E4A-B508-F877C3D8D6D2}" srcOrd="0" destOrd="0" parTransId="{4031E02D-0EF8-AB44-942C-D98057421328}" sibTransId="{43712D6A-9F23-B141-9C95-86369FCBFC9E}"/>
    <dgm:cxn modelId="{64D42D84-5A1A-704F-9F53-CA864740EF77}" type="presOf" srcId="{A9B1033A-4F2F-994C-BDB8-C73E313CC5D5}" destId="{02EF09AC-5126-6147-A797-1B59E5EFB8F9}" srcOrd="0" destOrd="0" presId="urn:microsoft.com/office/officeart/2005/8/layout/radial4"/>
    <dgm:cxn modelId="{74484189-36B5-BB49-8508-99A994498A04}" type="presOf" srcId="{4E5D23FD-3599-1E4A-B508-F877C3D8D6D2}" destId="{DD454CE6-B48B-0147-BD9D-654F77B4E8F1}" srcOrd="0" destOrd="0" presId="urn:microsoft.com/office/officeart/2005/8/layout/radial4"/>
    <dgm:cxn modelId="{36FE0696-E5AF-2D40-994F-494F6871BE04}" srcId="{4E5D23FD-3599-1E4A-B508-F877C3D8D6D2}" destId="{464E8330-3FA1-014F-949B-A761690E9600}" srcOrd="1" destOrd="0" parTransId="{B475F276-88E7-8248-A672-F20023BB9397}" sibTransId="{3A169356-898A-0748-9404-9889A4854B1B}"/>
    <dgm:cxn modelId="{0874BC97-8C6E-C84E-BFB2-501060419B23}" srcId="{5538F7AD-375E-804E-97F6-121ABD84579A}" destId="{BB690307-7D7B-B442-ACDF-ACE41EBCADC4}" srcOrd="2" destOrd="0" parTransId="{8861C198-9940-ED4F-BD76-98545572B780}" sibTransId="{B2AA00A8-4B39-BD42-8C11-A85AC5831B12}"/>
    <dgm:cxn modelId="{BE61C3B8-125C-A742-89DD-8BFD0046CE80}" srcId="{4E5D23FD-3599-1E4A-B508-F877C3D8D6D2}" destId="{A9B1033A-4F2F-994C-BDB8-C73E313CC5D5}" srcOrd="0" destOrd="0" parTransId="{2A3A1FD2-E6F7-4543-8A1C-9CC3D5B44671}" sibTransId="{F401D788-6E8C-0847-B527-7EC478AACDE0}"/>
    <dgm:cxn modelId="{6C1E8BC7-079F-7F4A-B1CF-402A2AEB893C}" type="presOf" srcId="{2A3A1FD2-E6F7-4543-8A1C-9CC3D5B44671}" destId="{4C511FD6-D64A-3E4A-84CA-04ABC8AB0101}" srcOrd="0" destOrd="0" presId="urn:microsoft.com/office/officeart/2005/8/layout/radial4"/>
    <dgm:cxn modelId="{7E8595D0-E175-5545-B224-ECC7CF44489B}" type="presOf" srcId="{464E8330-3FA1-014F-949B-A761690E9600}" destId="{BAE7F82B-F912-A847-9E45-3738AA5B266C}" srcOrd="0" destOrd="0" presId="urn:microsoft.com/office/officeart/2005/8/layout/radial4"/>
    <dgm:cxn modelId="{FEFE33DB-E0BD-D346-BB7B-4A22048E7D80}" type="presOf" srcId="{B475F276-88E7-8248-A672-F20023BB9397}" destId="{F7BD23FB-D52F-3247-9BF7-830AE2D1475B}" srcOrd="0" destOrd="0" presId="urn:microsoft.com/office/officeart/2005/8/layout/radial4"/>
    <dgm:cxn modelId="{0F0A99DF-693A-2B49-B4BC-DCEAF34300A8}" srcId="{5538F7AD-375E-804E-97F6-121ABD84579A}" destId="{379FA8E7-8FC8-ED48-977E-3EA72262A167}" srcOrd="1" destOrd="0" parTransId="{2E6BDE59-DEB8-6446-9381-F30ACB576405}" sibTransId="{9FD123D9-DF2A-F04B-AC81-6AE45ECF61D1}"/>
    <dgm:cxn modelId="{98DE66E1-6CDB-A746-A387-06AE78C74720}" type="presOf" srcId="{5538F7AD-375E-804E-97F6-121ABD84579A}" destId="{6B9D0A32-B1E7-0F4C-B947-A7A8CD476421}" srcOrd="0" destOrd="0" presId="urn:microsoft.com/office/officeart/2005/8/layout/radial4"/>
    <dgm:cxn modelId="{308848E2-7785-584F-9C58-A933CC5E4731}" srcId="{5538F7AD-375E-804E-97F6-121ABD84579A}" destId="{0E878157-F2F5-EF40-813C-2C0C594AA87D}" srcOrd="3" destOrd="0" parTransId="{A4D21127-8A7A-EF4C-A784-0E5C6BC248F7}" sibTransId="{0CF52A5E-D3C3-904A-B22D-EB9844ACDE9F}"/>
    <dgm:cxn modelId="{0C23CC0D-EF72-574F-B687-6D7F74F0BF1E}" type="presParOf" srcId="{6B9D0A32-B1E7-0F4C-B947-A7A8CD476421}" destId="{DD454CE6-B48B-0147-BD9D-654F77B4E8F1}" srcOrd="0" destOrd="0" presId="urn:microsoft.com/office/officeart/2005/8/layout/radial4"/>
    <dgm:cxn modelId="{E402D017-AD05-7441-93E2-64F8996CF7B1}" type="presParOf" srcId="{6B9D0A32-B1E7-0F4C-B947-A7A8CD476421}" destId="{4C511FD6-D64A-3E4A-84CA-04ABC8AB0101}" srcOrd="1" destOrd="0" presId="urn:microsoft.com/office/officeart/2005/8/layout/radial4"/>
    <dgm:cxn modelId="{DD62830D-8FC6-D643-8F27-B6183E5B9A5C}" type="presParOf" srcId="{6B9D0A32-B1E7-0F4C-B947-A7A8CD476421}" destId="{02EF09AC-5126-6147-A797-1B59E5EFB8F9}" srcOrd="2" destOrd="0" presId="urn:microsoft.com/office/officeart/2005/8/layout/radial4"/>
    <dgm:cxn modelId="{746C83D2-4318-714D-B8F9-AB8E843B0248}" type="presParOf" srcId="{6B9D0A32-B1E7-0F4C-B947-A7A8CD476421}" destId="{F7BD23FB-D52F-3247-9BF7-830AE2D1475B}" srcOrd="3" destOrd="0" presId="urn:microsoft.com/office/officeart/2005/8/layout/radial4"/>
    <dgm:cxn modelId="{132CEB18-E205-CC4D-86BF-718BED4D0ED9}" type="presParOf" srcId="{6B9D0A32-B1E7-0F4C-B947-A7A8CD476421}" destId="{BAE7F82B-F912-A847-9E45-3738AA5B266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7FB89-D8C0-064D-A356-CCA83E860DD6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B5166-0BE1-9647-8592-F6D468D1D023}">
      <dgm:prSet phldrT="[Text]"/>
      <dgm:spPr/>
      <dgm:t>
        <a:bodyPr/>
        <a:lstStyle/>
        <a:p>
          <a:r>
            <a:rPr lang="en-US" dirty="0"/>
            <a:t>Area Plans</a:t>
          </a:r>
        </a:p>
      </dgm:t>
    </dgm:pt>
    <dgm:pt modelId="{1377F2CC-E62A-A84E-AD7A-533241D0E5A2}" type="parTrans" cxnId="{4B7A3696-BFEF-3B40-96BB-26C2BEEE3585}">
      <dgm:prSet/>
      <dgm:spPr/>
      <dgm:t>
        <a:bodyPr/>
        <a:lstStyle/>
        <a:p>
          <a:endParaRPr lang="en-US"/>
        </a:p>
      </dgm:t>
    </dgm:pt>
    <dgm:pt modelId="{3AAD0F6C-F19F-9743-87BE-F19C4C428198}" type="sibTrans" cxnId="{4B7A3696-BFEF-3B40-96BB-26C2BEEE3585}">
      <dgm:prSet/>
      <dgm:spPr/>
      <dgm:t>
        <a:bodyPr/>
        <a:lstStyle/>
        <a:p>
          <a:endParaRPr lang="en-US"/>
        </a:p>
      </dgm:t>
    </dgm:pt>
    <dgm:pt modelId="{A3C9FA4D-0A6E-D945-9D4C-A310566EBA38}">
      <dgm:prSet phldrT="[Text]"/>
      <dgm:spPr/>
      <dgm:t>
        <a:bodyPr/>
        <a:lstStyle/>
        <a:p>
          <a:r>
            <a:rPr lang="en-US" dirty="0"/>
            <a:t>Scope of Work</a:t>
          </a:r>
        </a:p>
      </dgm:t>
    </dgm:pt>
    <dgm:pt modelId="{36CCFA57-A518-E24A-B905-DC064B27F21E}" type="parTrans" cxnId="{A74B922C-603F-EF46-850D-15628B8B1AAA}">
      <dgm:prSet/>
      <dgm:spPr/>
      <dgm:t>
        <a:bodyPr/>
        <a:lstStyle/>
        <a:p>
          <a:endParaRPr lang="en-US"/>
        </a:p>
      </dgm:t>
    </dgm:pt>
    <dgm:pt modelId="{65C2B20C-E04E-1143-9467-8230A215090D}" type="sibTrans" cxnId="{A74B922C-603F-EF46-850D-15628B8B1AAA}">
      <dgm:prSet/>
      <dgm:spPr/>
      <dgm:t>
        <a:bodyPr/>
        <a:lstStyle/>
        <a:p>
          <a:endParaRPr lang="en-US"/>
        </a:p>
      </dgm:t>
    </dgm:pt>
    <dgm:pt modelId="{EA9D7B89-237D-344B-86BA-F5B31F463695}">
      <dgm:prSet phldrT="[Text]"/>
      <dgm:spPr/>
      <dgm:t>
        <a:bodyPr/>
        <a:lstStyle/>
        <a:p>
          <a:r>
            <a:rPr lang="en-US" dirty="0"/>
            <a:t>Capacity Grant</a:t>
          </a:r>
        </a:p>
      </dgm:t>
    </dgm:pt>
    <dgm:pt modelId="{A2BB762C-A68B-D546-BBD5-69E960112488}" type="parTrans" cxnId="{F34F346C-9EA8-9246-B9E2-5BBD17EB9442}">
      <dgm:prSet/>
      <dgm:spPr/>
      <dgm:t>
        <a:bodyPr/>
        <a:lstStyle/>
        <a:p>
          <a:endParaRPr lang="en-US"/>
        </a:p>
      </dgm:t>
    </dgm:pt>
    <dgm:pt modelId="{359AC466-F0A5-F244-8D1E-9C7E3858DEDD}" type="sibTrans" cxnId="{F34F346C-9EA8-9246-B9E2-5BBD17EB9442}">
      <dgm:prSet/>
      <dgm:spPr/>
      <dgm:t>
        <a:bodyPr/>
        <a:lstStyle/>
        <a:p>
          <a:endParaRPr lang="en-US"/>
        </a:p>
      </dgm:t>
    </dgm:pt>
    <dgm:pt modelId="{F795D722-1B36-8942-9C96-23F3DBD6FB24}" type="pres">
      <dgm:prSet presAssocID="{2B17FB89-D8C0-064D-A356-CCA83E860DD6}" presName="cycle" presStyleCnt="0">
        <dgm:presLayoutVars>
          <dgm:dir/>
          <dgm:resizeHandles val="exact"/>
        </dgm:presLayoutVars>
      </dgm:prSet>
      <dgm:spPr/>
    </dgm:pt>
    <dgm:pt modelId="{72B09ABE-33CA-AE42-A40E-93C26BFE5798}" type="pres">
      <dgm:prSet presAssocID="{94FB5166-0BE1-9647-8592-F6D468D1D023}" presName="node" presStyleLbl="node1" presStyleIdx="0" presStyleCnt="3">
        <dgm:presLayoutVars>
          <dgm:bulletEnabled val="1"/>
        </dgm:presLayoutVars>
      </dgm:prSet>
      <dgm:spPr/>
    </dgm:pt>
    <dgm:pt modelId="{58515E6E-17E0-2740-87F4-4D1832D7F428}" type="pres">
      <dgm:prSet presAssocID="{3AAD0F6C-F19F-9743-87BE-F19C4C428198}" presName="sibTrans" presStyleLbl="sibTrans2D1" presStyleIdx="0" presStyleCnt="3"/>
      <dgm:spPr/>
    </dgm:pt>
    <dgm:pt modelId="{64556C03-E92A-7046-BF1F-9899E63EEE37}" type="pres">
      <dgm:prSet presAssocID="{3AAD0F6C-F19F-9743-87BE-F19C4C428198}" presName="connectorText" presStyleLbl="sibTrans2D1" presStyleIdx="0" presStyleCnt="3"/>
      <dgm:spPr/>
    </dgm:pt>
    <dgm:pt modelId="{EF9A8745-B157-254A-8D13-139D6DA907CD}" type="pres">
      <dgm:prSet presAssocID="{A3C9FA4D-0A6E-D945-9D4C-A310566EBA38}" presName="node" presStyleLbl="node1" presStyleIdx="1" presStyleCnt="3">
        <dgm:presLayoutVars>
          <dgm:bulletEnabled val="1"/>
        </dgm:presLayoutVars>
      </dgm:prSet>
      <dgm:spPr/>
    </dgm:pt>
    <dgm:pt modelId="{02A1CD18-43A4-9246-8B5A-CF5D3C7585DE}" type="pres">
      <dgm:prSet presAssocID="{65C2B20C-E04E-1143-9467-8230A215090D}" presName="sibTrans" presStyleLbl="sibTrans2D1" presStyleIdx="1" presStyleCnt="3"/>
      <dgm:spPr/>
    </dgm:pt>
    <dgm:pt modelId="{7AA7F387-A697-1846-90DA-66CAA2EA52B7}" type="pres">
      <dgm:prSet presAssocID="{65C2B20C-E04E-1143-9467-8230A215090D}" presName="connectorText" presStyleLbl="sibTrans2D1" presStyleIdx="1" presStyleCnt="3"/>
      <dgm:spPr/>
    </dgm:pt>
    <dgm:pt modelId="{F7C933E2-BF21-F644-91CF-019C08A2C46F}" type="pres">
      <dgm:prSet presAssocID="{EA9D7B89-237D-344B-86BA-F5B31F463695}" presName="node" presStyleLbl="node1" presStyleIdx="2" presStyleCnt="3">
        <dgm:presLayoutVars>
          <dgm:bulletEnabled val="1"/>
        </dgm:presLayoutVars>
      </dgm:prSet>
      <dgm:spPr/>
    </dgm:pt>
    <dgm:pt modelId="{33499A89-0940-EC4D-9757-AAD3620351A1}" type="pres">
      <dgm:prSet presAssocID="{359AC466-F0A5-F244-8D1E-9C7E3858DEDD}" presName="sibTrans" presStyleLbl="sibTrans2D1" presStyleIdx="2" presStyleCnt="3"/>
      <dgm:spPr/>
    </dgm:pt>
    <dgm:pt modelId="{3218D829-BCA6-5447-8927-23400447F639}" type="pres">
      <dgm:prSet presAssocID="{359AC466-F0A5-F244-8D1E-9C7E3858DEDD}" presName="connectorText" presStyleLbl="sibTrans2D1" presStyleIdx="2" presStyleCnt="3"/>
      <dgm:spPr/>
    </dgm:pt>
  </dgm:ptLst>
  <dgm:cxnLst>
    <dgm:cxn modelId="{77190D16-7DF6-6B47-BC65-21ADF650BF18}" type="presOf" srcId="{3AAD0F6C-F19F-9743-87BE-F19C4C428198}" destId="{64556C03-E92A-7046-BF1F-9899E63EEE37}" srcOrd="1" destOrd="0" presId="urn:microsoft.com/office/officeart/2005/8/layout/cycle2"/>
    <dgm:cxn modelId="{A74B922C-603F-EF46-850D-15628B8B1AAA}" srcId="{2B17FB89-D8C0-064D-A356-CCA83E860DD6}" destId="{A3C9FA4D-0A6E-D945-9D4C-A310566EBA38}" srcOrd="1" destOrd="0" parTransId="{36CCFA57-A518-E24A-B905-DC064B27F21E}" sibTransId="{65C2B20C-E04E-1143-9467-8230A215090D}"/>
    <dgm:cxn modelId="{CDCDC25D-8956-3949-A087-BD826AC1920A}" type="presOf" srcId="{359AC466-F0A5-F244-8D1E-9C7E3858DEDD}" destId="{3218D829-BCA6-5447-8927-23400447F639}" srcOrd="1" destOrd="0" presId="urn:microsoft.com/office/officeart/2005/8/layout/cycle2"/>
    <dgm:cxn modelId="{53D4255E-814E-E24E-A720-61AB5A2608E8}" type="presOf" srcId="{94FB5166-0BE1-9647-8592-F6D468D1D023}" destId="{72B09ABE-33CA-AE42-A40E-93C26BFE5798}" srcOrd="0" destOrd="0" presId="urn:microsoft.com/office/officeart/2005/8/layout/cycle2"/>
    <dgm:cxn modelId="{F34F346C-9EA8-9246-B9E2-5BBD17EB9442}" srcId="{2B17FB89-D8C0-064D-A356-CCA83E860DD6}" destId="{EA9D7B89-237D-344B-86BA-F5B31F463695}" srcOrd="2" destOrd="0" parTransId="{A2BB762C-A68B-D546-BBD5-69E960112488}" sibTransId="{359AC466-F0A5-F244-8D1E-9C7E3858DEDD}"/>
    <dgm:cxn modelId="{A9B43871-7802-6D4C-B3F7-2395F57E1506}" type="presOf" srcId="{3AAD0F6C-F19F-9743-87BE-F19C4C428198}" destId="{58515E6E-17E0-2740-87F4-4D1832D7F428}" srcOrd="0" destOrd="0" presId="urn:microsoft.com/office/officeart/2005/8/layout/cycle2"/>
    <dgm:cxn modelId="{07B28873-75FC-C548-9A7D-0C0E03F5F93E}" type="presOf" srcId="{EA9D7B89-237D-344B-86BA-F5B31F463695}" destId="{F7C933E2-BF21-F644-91CF-019C08A2C46F}" srcOrd="0" destOrd="0" presId="urn:microsoft.com/office/officeart/2005/8/layout/cycle2"/>
    <dgm:cxn modelId="{525CFA8B-00E8-314F-9A94-8D777BD497E5}" type="presOf" srcId="{A3C9FA4D-0A6E-D945-9D4C-A310566EBA38}" destId="{EF9A8745-B157-254A-8D13-139D6DA907CD}" srcOrd="0" destOrd="0" presId="urn:microsoft.com/office/officeart/2005/8/layout/cycle2"/>
    <dgm:cxn modelId="{711BF38D-1409-B54B-9E3F-CE839FEE273E}" type="presOf" srcId="{65C2B20C-E04E-1143-9467-8230A215090D}" destId="{02A1CD18-43A4-9246-8B5A-CF5D3C7585DE}" srcOrd="0" destOrd="0" presId="urn:microsoft.com/office/officeart/2005/8/layout/cycle2"/>
    <dgm:cxn modelId="{50BB0C91-7FF6-4E48-87A4-74DE702FAB06}" type="presOf" srcId="{359AC466-F0A5-F244-8D1E-9C7E3858DEDD}" destId="{33499A89-0940-EC4D-9757-AAD3620351A1}" srcOrd="0" destOrd="0" presId="urn:microsoft.com/office/officeart/2005/8/layout/cycle2"/>
    <dgm:cxn modelId="{4B7A3696-BFEF-3B40-96BB-26C2BEEE3585}" srcId="{2B17FB89-D8C0-064D-A356-CCA83E860DD6}" destId="{94FB5166-0BE1-9647-8592-F6D468D1D023}" srcOrd="0" destOrd="0" parTransId="{1377F2CC-E62A-A84E-AD7A-533241D0E5A2}" sibTransId="{3AAD0F6C-F19F-9743-87BE-F19C4C428198}"/>
    <dgm:cxn modelId="{FFDFECA5-96F4-6C48-A2E1-94F00FFF3B1A}" type="presOf" srcId="{2B17FB89-D8C0-064D-A356-CCA83E860DD6}" destId="{F795D722-1B36-8942-9C96-23F3DBD6FB24}" srcOrd="0" destOrd="0" presId="urn:microsoft.com/office/officeart/2005/8/layout/cycle2"/>
    <dgm:cxn modelId="{A49639AA-D583-5B45-A63F-5785B0AAA681}" type="presOf" srcId="{65C2B20C-E04E-1143-9467-8230A215090D}" destId="{7AA7F387-A697-1846-90DA-66CAA2EA52B7}" srcOrd="1" destOrd="0" presId="urn:microsoft.com/office/officeart/2005/8/layout/cycle2"/>
    <dgm:cxn modelId="{E5124F71-2A03-DB4B-8DA2-00A31118F065}" type="presParOf" srcId="{F795D722-1B36-8942-9C96-23F3DBD6FB24}" destId="{72B09ABE-33CA-AE42-A40E-93C26BFE5798}" srcOrd="0" destOrd="0" presId="urn:microsoft.com/office/officeart/2005/8/layout/cycle2"/>
    <dgm:cxn modelId="{8DA17569-3B51-694E-870E-445207B0FC27}" type="presParOf" srcId="{F795D722-1B36-8942-9C96-23F3DBD6FB24}" destId="{58515E6E-17E0-2740-87F4-4D1832D7F428}" srcOrd="1" destOrd="0" presId="urn:microsoft.com/office/officeart/2005/8/layout/cycle2"/>
    <dgm:cxn modelId="{24BB2874-6C59-6041-A29F-0C48A0434D99}" type="presParOf" srcId="{58515E6E-17E0-2740-87F4-4D1832D7F428}" destId="{64556C03-E92A-7046-BF1F-9899E63EEE37}" srcOrd="0" destOrd="0" presId="urn:microsoft.com/office/officeart/2005/8/layout/cycle2"/>
    <dgm:cxn modelId="{2024C78D-6A78-CD4E-86E8-BFBD7749D213}" type="presParOf" srcId="{F795D722-1B36-8942-9C96-23F3DBD6FB24}" destId="{EF9A8745-B157-254A-8D13-139D6DA907CD}" srcOrd="2" destOrd="0" presId="urn:microsoft.com/office/officeart/2005/8/layout/cycle2"/>
    <dgm:cxn modelId="{7D582165-E36B-EC4D-917C-0B15FD72A4A5}" type="presParOf" srcId="{F795D722-1B36-8942-9C96-23F3DBD6FB24}" destId="{02A1CD18-43A4-9246-8B5A-CF5D3C7585DE}" srcOrd="3" destOrd="0" presId="urn:microsoft.com/office/officeart/2005/8/layout/cycle2"/>
    <dgm:cxn modelId="{05D7EB65-9980-9644-B9CF-BF2C3292CC98}" type="presParOf" srcId="{02A1CD18-43A4-9246-8B5A-CF5D3C7585DE}" destId="{7AA7F387-A697-1846-90DA-66CAA2EA52B7}" srcOrd="0" destOrd="0" presId="urn:microsoft.com/office/officeart/2005/8/layout/cycle2"/>
    <dgm:cxn modelId="{FBDE35AB-B8B8-4E4D-A610-AAB02B2F5BB4}" type="presParOf" srcId="{F795D722-1B36-8942-9C96-23F3DBD6FB24}" destId="{F7C933E2-BF21-F644-91CF-019C08A2C46F}" srcOrd="4" destOrd="0" presId="urn:microsoft.com/office/officeart/2005/8/layout/cycle2"/>
    <dgm:cxn modelId="{2179B628-B3F1-0D4F-8409-BCC4EA204B8A}" type="presParOf" srcId="{F795D722-1B36-8942-9C96-23F3DBD6FB24}" destId="{33499A89-0940-EC4D-9757-AAD3620351A1}" srcOrd="5" destOrd="0" presId="urn:microsoft.com/office/officeart/2005/8/layout/cycle2"/>
    <dgm:cxn modelId="{6FE6A1B2-217E-A14D-9CFA-15608B68E6BC}" type="presParOf" srcId="{33499A89-0940-EC4D-9757-AAD3620351A1}" destId="{3218D829-BCA6-5447-8927-23400447F6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3355B-98EE-4EB5-B67F-A475D0FCC313}">
      <dsp:nvSpPr>
        <dsp:cNvPr id="0" name=""/>
        <dsp:cNvSpPr/>
      </dsp:nvSpPr>
      <dsp:spPr>
        <a:xfrm>
          <a:off x="1115644" y="355346"/>
          <a:ext cx="1200445" cy="1200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E205F-7EE6-4C89-8149-1BF26CE6CF1F}">
      <dsp:nvSpPr>
        <dsp:cNvPr id="0" name=""/>
        <dsp:cNvSpPr/>
      </dsp:nvSpPr>
      <dsp:spPr>
        <a:xfrm>
          <a:off x="945" y="1776684"/>
          <a:ext cx="3429843" cy="51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accent2"/>
              </a:solidFill>
            </a:rPr>
            <a:t>Dept of Environmental Quality:</a:t>
          </a:r>
        </a:p>
      </dsp:txBody>
      <dsp:txXfrm>
        <a:off x="945" y="1776684"/>
        <a:ext cx="3429843" cy="514476"/>
      </dsp:txXfrm>
    </dsp:sp>
    <dsp:sp modelId="{C9376803-428D-4604-93F1-1D44C2D5C947}">
      <dsp:nvSpPr>
        <dsp:cNvPr id="0" name=""/>
        <dsp:cNvSpPr/>
      </dsp:nvSpPr>
      <dsp:spPr>
        <a:xfrm>
          <a:off x="945" y="2393901"/>
          <a:ext cx="3429843" cy="309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Sets beneficial uses, parameters to monitor, WQ standards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Identifies impaired waters AKA “303(d) list”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Develops and implements Total Maximum Daily Loads (TMDLs)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/>
              </a:solidFill>
            </a:rPr>
            <a:t>Lead for urban storm water, municipal / industrial wastewater, transportation, non-ag point sources, federal land</a:t>
          </a:r>
        </a:p>
      </dsp:txBody>
      <dsp:txXfrm>
        <a:off x="945" y="2393901"/>
        <a:ext cx="3429843" cy="3098478"/>
      </dsp:txXfrm>
    </dsp:sp>
    <dsp:sp modelId="{129A69B0-72A0-406F-AE5A-5954A2A92B60}">
      <dsp:nvSpPr>
        <dsp:cNvPr id="0" name=""/>
        <dsp:cNvSpPr/>
      </dsp:nvSpPr>
      <dsp:spPr>
        <a:xfrm>
          <a:off x="5145711" y="355346"/>
          <a:ext cx="1200445" cy="1200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1542-0B53-450F-AD7E-A493DA333483}">
      <dsp:nvSpPr>
        <dsp:cNvPr id="0" name=""/>
        <dsp:cNvSpPr/>
      </dsp:nvSpPr>
      <dsp:spPr>
        <a:xfrm>
          <a:off x="4031012" y="1776684"/>
          <a:ext cx="3429843" cy="51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accent6">
                  <a:lumMod val="90000"/>
                  <a:lumOff val="10000"/>
                </a:schemeClr>
              </a:solidFill>
            </a:rPr>
            <a:t>Dept of Forestry:</a:t>
          </a:r>
        </a:p>
      </dsp:txBody>
      <dsp:txXfrm>
        <a:off x="4031012" y="1776684"/>
        <a:ext cx="3429843" cy="514476"/>
      </dsp:txXfrm>
    </dsp:sp>
    <dsp:sp modelId="{B26A64A5-69C6-4D9D-995C-77ADB2603D03}">
      <dsp:nvSpPr>
        <dsp:cNvPr id="0" name=""/>
        <dsp:cNvSpPr/>
      </dsp:nvSpPr>
      <dsp:spPr>
        <a:xfrm>
          <a:off x="4031012" y="2393901"/>
          <a:ext cx="3429843" cy="309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90000"/>
                  <a:lumOff val="10000"/>
                </a:schemeClr>
              </a:solidFill>
            </a:rPr>
            <a:t>Lead for forestry (private and non-federal land)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Designated Management Agency for TMDLs</a:t>
          </a:r>
        </a:p>
      </dsp:txBody>
      <dsp:txXfrm>
        <a:off x="4031012" y="2393901"/>
        <a:ext cx="3429843" cy="3098478"/>
      </dsp:txXfrm>
    </dsp:sp>
    <dsp:sp modelId="{07F8E770-0DD0-4AD8-B7D3-837BAB4655A8}">
      <dsp:nvSpPr>
        <dsp:cNvPr id="0" name=""/>
        <dsp:cNvSpPr/>
      </dsp:nvSpPr>
      <dsp:spPr>
        <a:xfrm>
          <a:off x="9175777" y="355346"/>
          <a:ext cx="1200445" cy="1200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B5E01-5305-4277-B06B-C607780B5A5A}">
      <dsp:nvSpPr>
        <dsp:cNvPr id="0" name=""/>
        <dsp:cNvSpPr/>
      </dsp:nvSpPr>
      <dsp:spPr>
        <a:xfrm>
          <a:off x="8061078" y="1776684"/>
          <a:ext cx="3429843" cy="51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chemeClr val="accent5"/>
              </a:solidFill>
            </a:rPr>
            <a:t>Dept of Agriculture:</a:t>
          </a:r>
        </a:p>
      </dsp:txBody>
      <dsp:txXfrm>
        <a:off x="8061078" y="1776684"/>
        <a:ext cx="3429843" cy="514476"/>
      </dsp:txXfrm>
    </dsp:sp>
    <dsp:sp modelId="{5C9A70A8-9A0E-4973-BD83-D3C9218747D8}">
      <dsp:nvSpPr>
        <dsp:cNvPr id="0" name=""/>
        <dsp:cNvSpPr/>
      </dsp:nvSpPr>
      <dsp:spPr>
        <a:xfrm>
          <a:off x="8061078" y="2393901"/>
          <a:ext cx="3429843" cy="309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</a:rPr>
            <a:t>Lead for agriculture (private and non-federal land)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Designated Management Agency for TMDLs</a:t>
          </a:r>
        </a:p>
      </dsp:txBody>
      <dsp:txXfrm>
        <a:off x="8061078" y="2393901"/>
        <a:ext cx="3429843" cy="3098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3C085-6793-EB4B-BB63-C0DA3009C46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BCE30-A782-604F-A5B3-FA54A7B42512}">
      <dsp:nvSpPr>
        <dsp:cNvPr id="0" name=""/>
        <dsp:cNvSpPr/>
      </dsp:nvSpPr>
      <dsp:spPr>
        <a:xfrm rot="8100000">
          <a:off x="76281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30A161-F049-A64D-8DF7-2303450215DD}">
      <dsp:nvSpPr>
        <dsp:cNvPr id="0" name=""/>
        <dsp:cNvSpPr/>
      </dsp:nvSpPr>
      <dsp:spPr>
        <a:xfrm>
          <a:off x="111830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D88A1-B8E3-1449-A279-595F81ACDA0C}">
      <dsp:nvSpPr>
        <dsp:cNvPr id="0" name=""/>
        <dsp:cNvSpPr/>
      </dsp:nvSpPr>
      <dsp:spPr>
        <a:xfrm>
          <a:off x="462548" y="887672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Overpass" pitchFamily="2" charset="77"/>
            </a:rPr>
            <a:t>Senate Bill 1010 (Agricultural Water Quality Management Act, ORS 568.900-933):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verpass" pitchFamily="2" charset="77"/>
            </a:rPr>
            <a:t>ODA will prevent and control water pollution from ag activities</a:t>
          </a:r>
        </a:p>
      </dsp:txBody>
      <dsp:txXfrm>
        <a:off x="462548" y="887672"/>
        <a:ext cx="4364117" cy="1287996"/>
      </dsp:txXfrm>
    </dsp:sp>
    <dsp:sp modelId="{4EEBF4E9-2953-5249-B08A-150389214F34}">
      <dsp:nvSpPr>
        <dsp:cNvPr id="0" name=""/>
        <dsp:cNvSpPr/>
      </dsp:nvSpPr>
      <dsp:spPr>
        <a:xfrm>
          <a:off x="462548" y="435133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Overpass" pitchFamily="2" charset="77"/>
            </a:rPr>
            <a:t>1993</a:t>
          </a:r>
        </a:p>
      </dsp:txBody>
      <dsp:txXfrm>
        <a:off x="462548" y="435133"/>
        <a:ext cx="4364117" cy="452539"/>
      </dsp:txXfrm>
    </dsp:sp>
    <dsp:sp modelId="{081427D9-C00A-8C42-A72F-80F6BA9162BF}">
      <dsp:nvSpPr>
        <dsp:cNvPr id="0" name=""/>
        <dsp:cNvSpPr/>
      </dsp:nvSpPr>
      <dsp:spPr>
        <a:xfrm>
          <a:off x="236278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2E7CB-7CF2-8041-B948-8A0A2099D477}">
      <dsp:nvSpPr>
        <dsp:cNvPr id="0" name=""/>
        <dsp:cNvSpPr/>
      </dsp:nvSpPr>
      <dsp:spPr>
        <a:xfrm>
          <a:off x="194677" y="2134940"/>
          <a:ext cx="81457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08DBBC-CF8B-2A4D-B5D0-2660C78E375C}">
      <dsp:nvSpPr>
        <dsp:cNvPr id="0" name=""/>
        <dsp:cNvSpPr/>
      </dsp:nvSpPr>
      <dsp:spPr>
        <a:xfrm rot="18900000">
          <a:off x="2695086" y="3529937"/>
          <a:ext cx="319993" cy="31999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6A3B8-167F-7D47-90F2-142E27C5683C}">
      <dsp:nvSpPr>
        <dsp:cNvPr id="0" name=""/>
        <dsp:cNvSpPr/>
      </dsp:nvSpPr>
      <dsp:spPr>
        <a:xfrm>
          <a:off x="2730634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B167B-0D65-7048-8D8C-40F6F26C72A8}">
      <dsp:nvSpPr>
        <dsp:cNvPr id="0" name=""/>
        <dsp:cNvSpPr/>
      </dsp:nvSpPr>
      <dsp:spPr>
        <a:xfrm>
          <a:off x="3081352" y="2175669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Overpass" pitchFamily="2" charset="77"/>
            </a:rPr>
            <a:t>Senate Bill 502 (ORS 561.190-191):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ODA has lead authority to regulate ag water quality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ODA will write rules that regulate farming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Program must achieve water quality standards set by DEQ</a:t>
          </a:r>
        </a:p>
      </dsp:txBody>
      <dsp:txXfrm>
        <a:off x="3081352" y="2175669"/>
        <a:ext cx="4364117" cy="1287996"/>
      </dsp:txXfrm>
    </dsp:sp>
    <dsp:sp modelId="{F17D4A84-E8B9-C14D-BAA1-A96D4AEB0B5F}">
      <dsp:nvSpPr>
        <dsp:cNvPr id="0" name=""/>
        <dsp:cNvSpPr/>
      </dsp:nvSpPr>
      <dsp:spPr>
        <a:xfrm>
          <a:off x="3081352" y="3463665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Overpass" pitchFamily="2" charset="77"/>
            </a:rPr>
            <a:t>1995</a:t>
          </a:r>
        </a:p>
      </dsp:txBody>
      <dsp:txXfrm>
        <a:off x="3081352" y="3463665"/>
        <a:ext cx="4364117" cy="452539"/>
      </dsp:txXfrm>
    </dsp:sp>
    <dsp:sp modelId="{DD907DCD-902E-BA47-9C29-B3EE459370EB}">
      <dsp:nvSpPr>
        <dsp:cNvPr id="0" name=""/>
        <dsp:cNvSpPr/>
      </dsp:nvSpPr>
      <dsp:spPr>
        <a:xfrm>
          <a:off x="2855082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13A2F-375A-8F45-8A55-7FBD6BA2A7D6}">
      <dsp:nvSpPr>
        <dsp:cNvPr id="0" name=""/>
        <dsp:cNvSpPr/>
      </dsp:nvSpPr>
      <dsp:spPr>
        <a:xfrm>
          <a:off x="2813481" y="2134940"/>
          <a:ext cx="81457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501BE9-6A24-BB4E-909E-1F0044F37FC2}">
      <dsp:nvSpPr>
        <dsp:cNvPr id="0" name=""/>
        <dsp:cNvSpPr/>
      </dsp:nvSpPr>
      <dsp:spPr>
        <a:xfrm rot="8100000">
          <a:off x="5313890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596E07-243A-3A4E-A2C1-EE41B83E8238}">
      <dsp:nvSpPr>
        <dsp:cNvPr id="0" name=""/>
        <dsp:cNvSpPr/>
      </dsp:nvSpPr>
      <dsp:spPr>
        <a:xfrm>
          <a:off x="5349438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79752-4910-3A40-AE10-D76A71913966}">
      <dsp:nvSpPr>
        <dsp:cNvPr id="0" name=""/>
        <dsp:cNvSpPr/>
      </dsp:nvSpPr>
      <dsp:spPr>
        <a:xfrm>
          <a:off x="5700156" y="887672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Overpass" pitchFamily="2" charset="77"/>
            </a:rPr>
            <a:t>38 Area Plans and Area Rules developed: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ODA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Local Advisory Committee (LACs)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Overpass" pitchFamily="2" charset="77"/>
            </a:rPr>
            <a:t>Local Management Agencies (SWCDs)</a:t>
          </a:r>
        </a:p>
      </dsp:txBody>
      <dsp:txXfrm>
        <a:off x="5700156" y="887672"/>
        <a:ext cx="4364117" cy="1287996"/>
      </dsp:txXfrm>
    </dsp:sp>
    <dsp:sp modelId="{9892FE69-8A66-C845-911C-AB763955176D}">
      <dsp:nvSpPr>
        <dsp:cNvPr id="0" name=""/>
        <dsp:cNvSpPr/>
      </dsp:nvSpPr>
      <dsp:spPr>
        <a:xfrm>
          <a:off x="5700156" y="435133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Overpass" pitchFamily="2" charset="77"/>
            </a:rPr>
            <a:t>1996–2004</a:t>
          </a:r>
        </a:p>
      </dsp:txBody>
      <dsp:txXfrm>
        <a:off x="5700156" y="435133"/>
        <a:ext cx="4364117" cy="452539"/>
      </dsp:txXfrm>
    </dsp:sp>
    <dsp:sp modelId="{314B530A-6291-E043-A542-17865BDF63B6}">
      <dsp:nvSpPr>
        <dsp:cNvPr id="0" name=""/>
        <dsp:cNvSpPr/>
      </dsp:nvSpPr>
      <dsp:spPr>
        <a:xfrm>
          <a:off x="5473887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3CC3D-52F1-144D-A120-E35D8BAB9FF2}">
      <dsp:nvSpPr>
        <dsp:cNvPr id="0" name=""/>
        <dsp:cNvSpPr/>
      </dsp:nvSpPr>
      <dsp:spPr>
        <a:xfrm>
          <a:off x="5432285" y="2134940"/>
          <a:ext cx="81457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4CE6-B48B-0147-BD9D-654F77B4E8F1}">
      <dsp:nvSpPr>
        <dsp:cNvPr id="0" name=""/>
        <dsp:cNvSpPr/>
      </dsp:nvSpPr>
      <dsp:spPr>
        <a:xfrm>
          <a:off x="4145991" y="2349832"/>
          <a:ext cx="3066897" cy="3066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Clean Water</a:t>
          </a:r>
        </a:p>
      </dsp:txBody>
      <dsp:txXfrm>
        <a:off x="4595128" y="2798969"/>
        <a:ext cx="2168623" cy="2168623"/>
      </dsp:txXfrm>
    </dsp:sp>
    <dsp:sp modelId="{4C511FD6-D64A-3E4A-84CA-04ABC8AB0101}">
      <dsp:nvSpPr>
        <dsp:cNvPr id="0" name=""/>
        <dsp:cNvSpPr/>
      </dsp:nvSpPr>
      <dsp:spPr>
        <a:xfrm rot="12900000">
          <a:off x="1527117" y="1598011"/>
          <a:ext cx="3025531" cy="874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09AC-5126-6147-A797-1B59E5EFB8F9}">
      <dsp:nvSpPr>
        <dsp:cNvPr id="0" name=""/>
        <dsp:cNvSpPr/>
      </dsp:nvSpPr>
      <dsp:spPr>
        <a:xfrm>
          <a:off x="343921" y="1936"/>
          <a:ext cx="2913552" cy="233084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Compliance</a:t>
          </a:r>
        </a:p>
      </dsp:txBody>
      <dsp:txXfrm>
        <a:off x="412189" y="70204"/>
        <a:ext cx="2777016" cy="2194306"/>
      </dsp:txXfrm>
    </dsp:sp>
    <dsp:sp modelId="{F7BD23FB-D52F-3247-9BF7-830AE2D1475B}">
      <dsp:nvSpPr>
        <dsp:cNvPr id="0" name=""/>
        <dsp:cNvSpPr/>
      </dsp:nvSpPr>
      <dsp:spPr>
        <a:xfrm rot="19500000">
          <a:off x="6806230" y="1598011"/>
          <a:ext cx="3025531" cy="874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F82B-F912-A847-9E45-3738AA5B266C}">
      <dsp:nvSpPr>
        <dsp:cNvPr id="0" name=""/>
        <dsp:cNvSpPr/>
      </dsp:nvSpPr>
      <dsp:spPr>
        <a:xfrm>
          <a:off x="8101405" y="1936"/>
          <a:ext cx="2913552" cy="23308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Voluntary Actions</a:t>
          </a:r>
        </a:p>
      </dsp:txBody>
      <dsp:txXfrm>
        <a:off x="8169673" y="70204"/>
        <a:ext cx="2777016" cy="2194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09ABE-33CA-AE42-A40E-93C26BFE5798}">
      <dsp:nvSpPr>
        <dsp:cNvPr id="0" name=""/>
        <dsp:cNvSpPr/>
      </dsp:nvSpPr>
      <dsp:spPr>
        <a:xfrm>
          <a:off x="4394807" y="827"/>
          <a:ext cx="2461091" cy="24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Area Plans</a:t>
          </a:r>
        </a:p>
      </dsp:txBody>
      <dsp:txXfrm>
        <a:off x="4755225" y="361245"/>
        <a:ext cx="1740255" cy="1740255"/>
      </dsp:txXfrm>
    </dsp:sp>
    <dsp:sp modelId="{58515E6E-17E0-2740-87F4-4D1832D7F428}">
      <dsp:nvSpPr>
        <dsp:cNvPr id="0" name=""/>
        <dsp:cNvSpPr/>
      </dsp:nvSpPr>
      <dsp:spPr>
        <a:xfrm rot="3600000">
          <a:off x="6212819" y="2400830"/>
          <a:ext cx="654996" cy="83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261944" y="2481867"/>
        <a:ext cx="458497" cy="498370"/>
      </dsp:txXfrm>
    </dsp:sp>
    <dsp:sp modelId="{EF9A8745-B157-254A-8D13-139D6DA907CD}">
      <dsp:nvSpPr>
        <dsp:cNvPr id="0" name=""/>
        <dsp:cNvSpPr/>
      </dsp:nvSpPr>
      <dsp:spPr>
        <a:xfrm>
          <a:off x="6243274" y="3202467"/>
          <a:ext cx="2461091" cy="24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Scope of Work</a:t>
          </a:r>
        </a:p>
      </dsp:txBody>
      <dsp:txXfrm>
        <a:off x="6603692" y="3562885"/>
        <a:ext cx="1740255" cy="1740255"/>
      </dsp:txXfrm>
    </dsp:sp>
    <dsp:sp modelId="{02A1CD18-43A4-9246-8B5A-CF5D3C7585DE}">
      <dsp:nvSpPr>
        <dsp:cNvPr id="0" name=""/>
        <dsp:cNvSpPr/>
      </dsp:nvSpPr>
      <dsp:spPr>
        <a:xfrm rot="10800000">
          <a:off x="5316392" y="4017704"/>
          <a:ext cx="654996" cy="83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5512891" y="4183828"/>
        <a:ext cx="458497" cy="498370"/>
      </dsp:txXfrm>
    </dsp:sp>
    <dsp:sp modelId="{F7C933E2-BF21-F644-91CF-019C08A2C46F}">
      <dsp:nvSpPr>
        <dsp:cNvPr id="0" name=""/>
        <dsp:cNvSpPr/>
      </dsp:nvSpPr>
      <dsp:spPr>
        <a:xfrm>
          <a:off x="2546339" y="3202467"/>
          <a:ext cx="2461091" cy="24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Capacity Grant</a:t>
          </a:r>
        </a:p>
      </dsp:txBody>
      <dsp:txXfrm>
        <a:off x="2906757" y="3562885"/>
        <a:ext cx="1740255" cy="1740255"/>
      </dsp:txXfrm>
    </dsp:sp>
    <dsp:sp modelId="{33499A89-0940-EC4D-9757-AAD3620351A1}">
      <dsp:nvSpPr>
        <dsp:cNvPr id="0" name=""/>
        <dsp:cNvSpPr/>
      </dsp:nvSpPr>
      <dsp:spPr>
        <a:xfrm rot="18000000">
          <a:off x="4364351" y="2432938"/>
          <a:ext cx="654996" cy="83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413476" y="2684149"/>
        <a:ext cx="458497" cy="49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8F3B-CA7E-4842-B632-E338335CC8D7}" type="datetimeFigureOut">
              <a:rPr lang="en-US" smtClean="0"/>
              <a:t>10/3/24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01644-CF00-994F-BA0E-08E24BA52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8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19D4F-4C7F-1048-A6C8-169D6D437F06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69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01644-CF00-994F-BA0E-08E24BA52E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01644-CF00-994F-BA0E-08E24BA52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FD86-EBB7-8144-9D18-594AC88AA063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VICTORIA</a:t>
            </a:r>
          </a:p>
        </p:txBody>
      </p:sp>
    </p:spTree>
    <p:extLst>
      <p:ext uri="{BB962C8B-B14F-4D97-AF65-F5344CB8AC3E}">
        <p14:creationId xmlns:p14="http://schemas.microsoft.com/office/powerpoint/2010/main" val="71432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01644-CF00-994F-BA0E-08E24BA52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01644-CF00-994F-BA0E-08E24BA52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7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FD86-EBB7-8144-9D18-594AC88AA063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9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01644-CF00-994F-BA0E-08E24BA52EB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53" y="926432"/>
            <a:ext cx="10932694" cy="22338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53" y="3582414"/>
            <a:ext cx="10932694" cy="1336636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.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Yellow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.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subtitle)-Blu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2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in Circle)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Photo/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hoto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,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hoto,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Green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08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, 2 Col.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" y="192940"/>
            <a:ext cx="2285050" cy="76300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965" y="-3176"/>
            <a:ext cx="12101035" cy="6861175"/>
          </a:xfrm>
          <a:custGeom>
            <a:avLst/>
            <a:gdLst>
              <a:gd name="connsiteX0" fmla="*/ 0 w 12101035"/>
              <a:gd name="connsiteY0" fmla="*/ 0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0 w 12101035"/>
              <a:gd name="connsiteY4" fmla="*/ 0 h 6858000"/>
              <a:gd name="connsiteX0" fmla="*/ 1504950 w 12101035"/>
              <a:gd name="connsiteY0" fmla="*/ 119062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1504950 w 12101035"/>
              <a:gd name="connsiteY4" fmla="*/ 1190625 h 6858000"/>
              <a:gd name="connsiteX0" fmla="*/ 4886325 w 12101035"/>
              <a:gd name="connsiteY0" fmla="*/ 0 h 6886575"/>
              <a:gd name="connsiteX1" fmla="*/ 12101035 w 12101035"/>
              <a:gd name="connsiteY1" fmla="*/ 28575 h 6886575"/>
              <a:gd name="connsiteX2" fmla="*/ 12101035 w 12101035"/>
              <a:gd name="connsiteY2" fmla="*/ 6886575 h 6886575"/>
              <a:gd name="connsiteX3" fmla="*/ 0 w 12101035"/>
              <a:gd name="connsiteY3" fmla="*/ 6886575 h 6886575"/>
              <a:gd name="connsiteX4" fmla="*/ 4886325 w 12101035"/>
              <a:gd name="connsiteY4" fmla="*/ 0 h 6886575"/>
              <a:gd name="connsiteX0" fmla="*/ 4286250 w 12101035"/>
              <a:gd name="connsiteY0" fmla="*/ 0 h 6867525"/>
              <a:gd name="connsiteX1" fmla="*/ 12101035 w 12101035"/>
              <a:gd name="connsiteY1" fmla="*/ 9525 h 6867525"/>
              <a:gd name="connsiteX2" fmla="*/ 12101035 w 12101035"/>
              <a:gd name="connsiteY2" fmla="*/ 6867525 h 6867525"/>
              <a:gd name="connsiteX3" fmla="*/ 0 w 12101035"/>
              <a:gd name="connsiteY3" fmla="*/ 6867525 h 6867525"/>
              <a:gd name="connsiteX4" fmla="*/ 4286250 w 12101035"/>
              <a:gd name="connsiteY4" fmla="*/ 0 h 6867525"/>
              <a:gd name="connsiteX0" fmla="*/ 4397375 w 12101035"/>
              <a:gd name="connsiteY0" fmla="*/ 2857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4397375 w 12101035"/>
              <a:gd name="connsiteY4" fmla="*/ 28575 h 6858000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1035" h="6861175">
                <a:moveTo>
                  <a:pt x="4270375" y="0"/>
                </a:moveTo>
                <a:lnTo>
                  <a:pt x="12101035" y="3175"/>
                </a:lnTo>
                <a:lnTo>
                  <a:pt x="12101035" y="6861175"/>
                </a:lnTo>
                <a:lnTo>
                  <a:pt x="0" y="6861175"/>
                </a:lnTo>
                <a:cubicBezTo>
                  <a:pt x="401274" y="4737208"/>
                  <a:pt x="1545814" y="2078405"/>
                  <a:pt x="4270375" y="0"/>
                </a:cubicBezTo>
                <a:close/>
              </a:path>
            </a:pathLst>
          </a:custGeom>
          <a:solidFill>
            <a:schemeClr val="bg1">
              <a:lumMod val="85000"/>
              <a:alpha val="36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665645" y="-6304"/>
            <a:ext cx="6695712" cy="68643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7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Vide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37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C8A2-4D36-094B-8934-BBC1173FB933}" type="datetimeFigureOut">
              <a:rPr lang="en-US" smtClean="0"/>
              <a:t>10/3/24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FA66-33BE-8044-8D3C-BA181BE65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4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5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9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1" r:id="rId5"/>
    <p:sldLayoutId id="2147483662" r:id="rId6"/>
    <p:sldLayoutId id="2147483665" r:id="rId7"/>
    <p:sldLayoutId id="2147483666" r:id="rId8"/>
    <p:sldLayoutId id="2147483650" r:id="rId9"/>
    <p:sldLayoutId id="2147483652" r:id="rId10"/>
    <p:sldLayoutId id="2147483653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68" r:id="rId32"/>
    <p:sldLayoutId id="2147483667" r:id="rId33"/>
    <p:sldLayoutId id="2147483669" r:id="rId34"/>
    <p:sldLayoutId id="2147483690" r:id="rId35"/>
    <p:sldLayoutId id="214748369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Arial Regular"/>
          <a:ea typeface="Arial Regular"/>
          <a:cs typeface="Arial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b="0" i="0" kern="1200">
          <a:solidFill>
            <a:schemeClr val="tx1"/>
          </a:solidFill>
          <a:latin typeface="Arial Regular"/>
          <a:ea typeface="Arial Regular"/>
          <a:cs typeface="Arial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i="0" kern="1200">
          <a:solidFill>
            <a:schemeClr val="tx1"/>
          </a:solidFill>
          <a:latin typeface="Arial Regular"/>
          <a:ea typeface="Arial Regular"/>
          <a:cs typeface="Arial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Regular"/>
          <a:ea typeface="Arial Regular"/>
          <a:cs typeface="Arial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Regular"/>
          <a:ea typeface="Arial Regular"/>
          <a:cs typeface="Arial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Regular"/>
          <a:ea typeface="Arial Regular"/>
          <a:cs typeface="Arial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CACC-A815-9947-84DE-DE8DDFCCE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611"/>
            <a:ext cx="12118427" cy="15421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0" dirty="0">
                <a:latin typeface="Arial Regular"/>
                <a:ea typeface="Baskerville" panose="02020502070401020303" pitchFamily="18" charset="0"/>
                <a:cs typeface="Helvetica" charset="0"/>
              </a:rPr>
              <a:t>Oregon Department of Agriculture </a:t>
            </a:r>
            <a:br>
              <a:rPr lang="en-US" sz="4000" b="0" dirty="0">
                <a:latin typeface="Arial Regular"/>
                <a:ea typeface="Baskerville" panose="02020502070401020303" pitchFamily="18" charset="0"/>
                <a:cs typeface="Helvetica" charset="0"/>
              </a:rPr>
            </a:br>
            <a:r>
              <a:rPr lang="en-US" sz="4000" dirty="0">
                <a:ea typeface="Baskerville" panose="02020502070401020303" pitchFamily="18" charset="0"/>
                <a:cs typeface="Helvetica" charset="0"/>
              </a:rPr>
              <a:t>Water Quality Program</a:t>
            </a:r>
            <a:endParaRPr lang="en-US" sz="40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EAC1A-BFC6-6644-8A20-5D6F40307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174" y="2124018"/>
            <a:ext cx="10932694" cy="314865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Kevin Fenn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Oregon Department of Agriculture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Quality and Soil and Water Conservation Districts Program Manager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Victoria Binning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Initiatives Coordinator – Oregon Department of Agriculture WQ Program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15, 2024</a:t>
            </a:r>
          </a:p>
        </p:txBody>
      </p:sp>
    </p:spTree>
    <p:extLst>
      <p:ext uri="{BB962C8B-B14F-4D97-AF65-F5344CB8AC3E}">
        <p14:creationId xmlns:p14="http://schemas.microsoft.com/office/powerpoint/2010/main" val="29016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 Regular"/>
                <a:ea typeface="Baskerville" panose="02020502070401020303" pitchFamily="18" charset="0"/>
              </a:rPr>
              <a:t>ODA and SWCD Roles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ea typeface="Baskerville" panose="02020502070401020303" pitchFamily="18" charset="0"/>
              </a:rPr>
              <a:t>Department of Agriculture: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Baskerville" panose="02020502070401020303" pitchFamily="18" charset="0"/>
              </a:rPr>
              <a:t>Revise Area Plans and Area Rules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Baskerville" panose="02020502070401020303" pitchFamily="18" charset="0"/>
              </a:rPr>
              <a:t>Regulatory role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Baskerville" panose="02020502070401020303" pitchFamily="18" charset="0"/>
              </a:rPr>
              <a:t>e.g. compliance investigations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Baskerville" panose="02020502070401020303" pitchFamily="18" charset="0"/>
              </a:rPr>
              <a:t>Partner with agencies and organizations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  <a:ea typeface="Baskerville" panose="02020502070401020303" pitchFamily="18" charset="0"/>
              </a:rPr>
              <a:t>Oversee SWCD Scope of Work (SOW)</a:t>
            </a:r>
            <a:r>
              <a:rPr lang="en-US" sz="2400" dirty="0">
                <a:ea typeface="Baskerville" panose="02020502070401020303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 Regular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Arial Regular"/>
              <a:ea typeface="Baskerville" panose="02020502070401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CDEF1-27ED-D61E-D84F-3FA6D6A5B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90688"/>
            <a:ext cx="5334000" cy="44862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Arial Regular"/>
                <a:ea typeface="Baskerville" panose="02020502070401020303" pitchFamily="18" charset="0"/>
              </a:rPr>
              <a:t>Soil &amp; Water Conservation Districts: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Baskerville" panose="02020502070401020303" pitchFamily="18" charset="0"/>
              </a:rPr>
              <a:t>Local Management Agency (LMA)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Baskerville" panose="02020502070401020303" pitchFamily="18" charset="0"/>
              </a:rPr>
              <a:t>Voluntary role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  <a:latin typeface="Arial Regular"/>
                <a:ea typeface="Baskerville" panose="02020502070401020303" pitchFamily="18" charset="0"/>
              </a:rPr>
              <a:t>SOW </a:t>
            </a:r>
            <a:r>
              <a:rPr lang="en-US" sz="2400" dirty="0">
                <a:solidFill>
                  <a:schemeClr val="accent1"/>
                </a:solidFill>
                <a:ea typeface="Baskerville" panose="02020502070401020303" pitchFamily="18" charset="0"/>
              </a:rPr>
              <a:t>funding </a:t>
            </a:r>
            <a:r>
              <a:rPr lang="en-US" sz="2400" dirty="0">
                <a:solidFill>
                  <a:schemeClr val="accent1"/>
                </a:solidFill>
                <a:latin typeface="Arial Regular"/>
                <a:ea typeface="Baskerville" panose="02020502070401020303" pitchFamily="18" charset="0"/>
              </a:rPr>
              <a:t>to implement Ag WQ Area Plans:</a:t>
            </a:r>
            <a:endParaRPr lang="en-US" sz="2400" dirty="0">
              <a:solidFill>
                <a:schemeClr val="accent1"/>
              </a:solidFill>
              <a:ea typeface="Baskerville" panose="02020502070401020303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Baskerville" panose="02020502070401020303" pitchFamily="18" charset="0"/>
              </a:rPr>
              <a:t>Landowner engagement and technical assistance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Baskerville" panose="02020502070401020303" pitchFamily="18" charset="0"/>
              </a:rPr>
              <a:t>Coordinate with local partners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Baskerville" panose="02020502070401020303" pitchFamily="18" charset="0"/>
              </a:rPr>
              <a:t>Seek funding and implement projects (OWEB, NRCS, etc.)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Baskerville" panose="02020502070401020303" pitchFamily="18" charset="0"/>
              </a:rPr>
              <a:t>Monitoring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21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0CEE-8FF8-AC59-210D-C5C869AB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SWCD Connection to </a:t>
            </a:r>
            <a:r>
              <a:rPr lang="en-US" dirty="0" err="1"/>
              <a:t>AgWQ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5C54-226A-8780-3360-593F0FCE8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59055" indent="0">
              <a:lnSpc>
                <a:spcPct val="77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Ag Water Quality Program Goals:</a:t>
            </a:r>
          </a:p>
          <a:p>
            <a:pPr marL="342900" marR="59055" lvl="0" indent="-342900">
              <a:lnSpc>
                <a:spcPct val="77000"/>
              </a:lnSpc>
              <a:spcBef>
                <a:spcPts val="840"/>
              </a:spcBef>
              <a:spcAft>
                <a:spcPts val="0"/>
              </a:spcAft>
              <a:buFont typeface="Overpass" pitchFamily="2" charset="77"/>
              <a:buChar char="-"/>
            </a:pPr>
            <a:r>
              <a:rPr lang="en-US" sz="3200" dirty="0"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Prevent and control </a:t>
            </a:r>
            <a:r>
              <a:rPr lang="en-US" sz="3200" dirty="0">
                <a:solidFill>
                  <a:schemeClr val="accent1"/>
                </a:solidFill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water pollution </a:t>
            </a:r>
            <a:r>
              <a:rPr lang="en-US" sz="3200" dirty="0"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from agricultural activities and </a:t>
            </a:r>
            <a:r>
              <a:rPr lang="en-US" sz="3200" dirty="0">
                <a:solidFill>
                  <a:schemeClr val="accent1"/>
                </a:solidFill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soil erosion</a:t>
            </a:r>
          </a:p>
          <a:p>
            <a:pPr marL="342900" marR="59055" lvl="0" indent="-342900">
              <a:lnSpc>
                <a:spcPct val="77000"/>
              </a:lnSpc>
              <a:spcBef>
                <a:spcPts val="840"/>
              </a:spcBef>
              <a:spcAft>
                <a:spcPts val="0"/>
              </a:spcAft>
              <a:buFont typeface="Overpass" pitchFamily="2" charset="77"/>
              <a:buChar char="-"/>
            </a:pPr>
            <a:r>
              <a:rPr lang="en-US" sz="3200" dirty="0"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Achieve applicable water quality standards</a:t>
            </a:r>
          </a:p>
          <a:p>
            <a:pPr marL="342900" marR="59055" lvl="0" indent="-342900">
              <a:lnSpc>
                <a:spcPct val="77000"/>
              </a:lnSpc>
              <a:spcBef>
                <a:spcPts val="840"/>
              </a:spcBef>
              <a:spcAft>
                <a:spcPts val="0"/>
              </a:spcAft>
              <a:buFont typeface="Overpass" pitchFamily="2" charset="77"/>
              <a:buChar char="-"/>
            </a:pPr>
            <a:endParaRPr lang="en-US" sz="3200" dirty="0">
              <a:latin typeface="Overpass" pitchFamily="2" charset="77"/>
              <a:ea typeface="Overpass" pitchFamily="2" charset="77"/>
              <a:cs typeface="Overpass" pitchFamily="2" charset="77"/>
            </a:endParaRPr>
          </a:p>
          <a:p>
            <a:pPr marL="0" indent="0">
              <a:buNone/>
            </a:pPr>
            <a:r>
              <a:rPr lang="en-US" sz="2800" dirty="0">
                <a:effectLst/>
                <a:latin typeface="Overpass" pitchFamily="2" charset="77"/>
                <a:cs typeface="Arial" panose="020B0604020202020204" pitchFamily="34" charset="0"/>
              </a:rPr>
              <a:t>The Legislature specified in the Agricultural Water Quality Management Program’s enabling statute that </a:t>
            </a:r>
            <a:r>
              <a:rPr lang="en-US" sz="2800" b="1" u="sng" dirty="0">
                <a:effectLst/>
                <a:latin typeface="Overpass" pitchFamily="2" charset="77"/>
                <a:cs typeface="Arial" panose="020B0604020202020204" pitchFamily="34" charset="0"/>
              </a:rPr>
              <a:t>conservation districts</a:t>
            </a:r>
            <a:r>
              <a:rPr lang="en-US" sz="2800" dirty="0">
                <a:effectLst/>
                <a:latin typeface="Overpass" pitchFamily="2" charset="77"/>
                <a:cs typeface="Arial" panose="020B0604020202020204" pitchFamily="34" charset="0"/>
              </a:rPr>
              <a:t> should be involved in plan development and implementation to the 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Overpass" pitchFamily="2" charset="77"/>
                <a:cs typeface="Arial" panose="020B0604020202020204" pitchFamily="34" charset="0"/>
              </a:rPr>
              <a:t>“fullest extent practical.” </a:t>
            </a:r>
            <a:r>
              <a:rPr lang="en-US" sz="2800" dirty="0">
                <a:effectLst/>
                <a:latin typeface="Overpass" pitchFamily="2" charset="77"/>
                <a:ea typeface="Overpass" pitchFamily="2" charset="77"/>
                <a:cs typeface="Overpass" pitchFamily="2" charset="77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9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663DF4-2F56-838C-B42F-6255C5428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55187"/>
              </p:ext>
            </p:extLst>
          </p:nvPr>
        </p:nvGraphicFramePr>
        <p:xfrm>
          <a:off x="502023" y="467471"/>
          <a:ext cx="11250706" cy="566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DF19E0-A663-03F8-21A3-7793C5A779FB}"/>
              </a:ext>
            </a:extLst>
          </p:cNvPr>
          <p:cNvSpPr txBox="1"/>
          <p:nvPr/>
        </p:nvSpPr>
        <p:spPr>
          <a:xfrm>
            <a:off x="502022" y="467471"/>
            <a:ext cx="384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Voluntary Actions</a:t>
            </a:r>
          </a:p>
        </p:txBody>
      </p:sp>
    </p:spTree>
    <p:extLst>
      <p:ext uri="{BB962C8B-B14F-4D97-AF65-F5344CB8AC3E}">
        <p14:creationId xmlns:p14="http://schemas.microsoft.com/office/powerpoint/2010/main" val="253159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56" y="252583"/>
            <a:ext cx="10515600" cy="9853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Arial Regular"/>
                <a:ea typeface="Baskerville" panose="02020502070401020303" pitchFamily="18" charset="0"/>
              </a:rPr>
              <a:t>Ag WQ Area Plans and Area Rules</a:t>
            </a:r>
            <a:endParaRPr lang="en-US" sz="4000" dirty="0">
              <a:latin typeface="Arial Regular"/>
              <a:ea typeface="Baskerville" panose="02020502070401020303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83456" y="1378634"/>
            <a:ext cx="11029070" cy="469985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latin typeface="Arial Regular"/>
                <a:ea typeface="Baskerville" panose="02020502070401020303" pitchFamily="18" charset="0"/>
              </a:rPr>
              <a:t>Area Plans (voluntary) show how ODA and agriculture will achieve: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Arial Regular"/>
                <a:ea typeface="Baskerville" panose="02020502070401020303" pitchFamily="18" charset="0"/>
              </a:rPr>
              <a:t>Water Quality Standards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Arial Regular"/>
                <a:ea typeface="Baskerville" panose="02020502070401020303" pitchFamily="18" charset="0"/>
              </a:rPr>
              <a:t>Total Maximum Daily Loads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i="0" dirty="0">
              <a:latin typeface="Arial Regular"/>
              <a:ea typeface="Baskerville" panose="02020502070401020303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latin typeface="Arial Regular"/>
                <a:ea typeface="Baskerville" panose="02020502070401020303" pitchFamily="18" charset="0"/>
              </a:rPr>
              <a:t>Area Rules (</a:t>
            </a:r>
            <a:r>
              <a:rPr lang="en-US" sz="2800" dirty="0">
                <a:ea typeface="Baskerville" panose="02020502070401020303" pitchFamily="18" charset="0"/>
              </a:rPr>
              <a:t>regulatory; OAR 603-095):</a:t>
            </a:r>
            <a:endParaRPr lang="en-US" sz="2800" dirty="0">
              <a:latin typeface="Arial Regular"/>
              <a:ea typeface="Baskerville" panose="02020502070401020303" pitchFamily="18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Baskerville" panose="02020502070401020303" pitchFamily="18" charset="0"/>
              </a:rPr>
              <a:t>Landowners are required to achieve </a:t>
            </a:r>
            <a:r>
              <a:rPr lang="en-US" sz="2400" dirty="0">
                <a:latin typeface="Arial Regular"/>
                <a:ea typeface="Baskerville" panose="02020502070401020303" pitchFamily="18" charset="0"/>
              </a:rPr>
              <a:t>compliance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Baskerville" panose="02020502070401020303" pitchFamily="18" charset="0"/>
              </a:rPr>
              <a:t>ODA uses </a:t>
            </a:r>
            <a:r>
              <a:rPr lang="en-US" sz="2400" dirty="0">
                <a:latin typeface="Arial Regular"/>
                <a:ea typeface="Baskerville" panose="02020502070401020303" pitchFamily="18" charset="0"/>
              </a:rPr>
              <a:t>enforcement when necessary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 Regular"/>
              <a:ea typeface="Baskerville" panose="02020502070401020303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latin typeface="Arial Regular"/>
                <a:ea typeface="Baskerville" panose="02020502070401020303" pitchFamily="18" charset="0"/>
              </a:rPr>
              <a:t>Area Plans + Area Rules must achieve WQ standards and TMDLs</a:t>
            </a:r>
          </a:p>
        </p:txBody>
      </p:sp>
    </p:spTree>
    <p:extLst>
      <p:ext uri="{BB962C8B-B14F-4D97-AF65-F5344CB8AC3E}">
        <p14:creationId xmlns:p14="http://schemas.microsoft.com/office/powerpoint/2010/main" val="290591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0B90-B31F-B9A2-3D40-138E973A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Ag Water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22D1-43FD-1C4D-C8E9-6F4B9BFD7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3160395" cy="361950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Concerns and opportunities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on the horizon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342519-945E-3809-CA5B-492357F18516}"/>
              </a:ext>
            </a:extLst>
          </p:cNvPr>
          <p:cNvSpPr txBox="1">
            <a:spLocks/>
          </p:cNvSpPr>
          <p:nvPr/>
        </p:nvSpPr>
        <p:spPr>
          <a:xfrm>
            <a:off x="4059936" y="2184400"/>
            <a:ext cx="3410010" cy="36195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b="0" i="0" kern="120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our program is </a:t>
            </a:r>
            <a:r>
              <a:rPr lang="en-US" sz="4000" b="1" dirty="0"/>
              <a:t>doing well </a:t>
            </a:r>
            <a:endParaRPr lang="en-US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31A3F1-7E10-1315-AD52-E9425A2F567B}"/>
              </a:ext>
            </a:extLst>
          </p:cNvPr>
          <p:cNvSpPr txBox="1">
            <a:spLocks/>
          </p:cNvSpPr>
          <p:nvPr/>
        </p:nvSpPr>
        <p:spPr>
          <a:xfrm>
            <a:off x="7469946" y="2184400"/>
            <a:ext cx="3410010" cy="36195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b="0" i="0" kern="1200">
                <a:solidFill>
                  <a:schemeClr val="bg1"/>
                </a:solidFill>
                <a:latin typeface="Overpass" charset="0"/>
                <a:ea typeface="Overpass" charset="0"/>
                <a:cs typeface="Overpas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Overpass" charset="0"/>
                <a:ea typeface="Overpass" charset="0"/>
                <a:cs typeface="Overpas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our program </a:t>
            </a:r>
          </a:p>
          <a:p>
            <a:r>
              <a:rPr lang="en-US" sz="4000" b="1" dirty="0"/>
              <a:t>could improve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77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462E-E5CB-45EF-C345-65C49F8D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DFDD-A5D8-85A1-4D8D-C1259B951C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Prevent and control water pollution from agricultural activities and soil erosion, and achieve applicable water quality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28A3B-1F4E-F680-9D31-A26FF2B48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Strategies</a:t>
            </a:r>
            <a:r>
              <a:rPr lang="en-US" dirty="0"/>
              <a:t>: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Compliance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Area Plans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TMDL Implementation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SIAs and Focus Areas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Grant Management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Monitoring</a:t>
            </a:r>
            <a:endParaRPr lang="en-US" sz="2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545A357-E279-EC2C-E8A1-7DCA5B37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0"/>
            <a:ext cx="607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1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A473-479A-D2DB-C469-FEB0DEDB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Explanation of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C0F20-9402-E7C5-DDFD-4E2C1A152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In table groups, identify:</a:t>
            </a:r>
          </a:p>
          <a:p>
            <a:pPr lvl="1"/>
            <a:r>
              <a:rPr lang="en-US" sz="3000" dirty="0"/>
              <a:t>Key water quality </a:t>
            </a:r>
            <a:r>
              <a:rPr lang="en-US" sz="3000" u="sng" dirty="0"/>
              <a:t>Opportunities</a:t>
            </a:r>
            <a:r>
              <a:rPr lang="en-US" sz="3000" dirty="0"/>
              <a:t> and </a:t>
            </a:r>
            <a:r>
              <a:rPr lang="en-US" sz="3000" u="sng" dirty="0"/>
              <a:t>Threats</a:t>
            </a:r>
            <a:r>
              <a:rPr lang="en-US" sz="3000" dirty="0"/>
              <a:t> generally</a:t>
            </a:r>
            <a:endParaRPr lang="en-US" sz="3000" u="sng" dirty="0"/>
          </a:p>
          <a:p>
            <a:pPr lvl="1"/>
            <a:r>
              <a:rPr lang="en-US" sz="3000" dirty="0"/>
              <a:t>ODA-specific </a:t>
            </a:r>
            <a:r>
              <a:rPr lang="en-US" sz="3000" u="sng" dirty="0"/>
              <a:t>Strengths</a:t>
            </a:r>
            <a:r>
              <a:rPr lang="en-US" sz="3000" dirty="0"/>
              <a:t> and </a:t>
            </a:r>
            <a:r>
              <a:rPr lang="en-US" sz="3000" u="sng" dirty="0"/>
              <a:t>Weaknesses</a:t>
            </a:r>
            <a:r>
              <a:rPr lang="en-US" sz="3000" dirty="0"/>
              <a:t> to address water quality</a:t>
            </a:r>
          </a:p>
          <a:p>
            <a:r>
              <a:rPr lang="en-US" dirty="0"/>
              <a:t>Be prepared to share out </a:t>
            </a:r>
          </a:p>
        </p:txBody>
      </p:sp>
      <p:pic>
        <p:nvPicPr>
          <p:cNvPr id="5" name="Picture 4" descr="A couple of white paper notes on a wall&#10;&#10;Description automatically generated">
            <a:extLst>
              <a:ext uri="{FF2B5EF4-FFF2-40B4-BE49-F238E27FC236}">
                <a16:creationId xmlns:a16="http://schemas.microsoft.com/office/drawing/2014/main" id="{B3FB7FFB-0C16-A1C4-01D9-01F81A1F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1485900"/>
            <a:ext cx="5181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26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7F43-4886-BFC3-5934-A7C014FC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Concerns </a:t>
            </a:r>
            <a:r>
              <a:rPr lang="en-US" b="1" dirty="0"/>
              <a:t>on the horizon</a:t>
            </a:r>
            <a:br>
              <a:rPr lang="en-US" b="1" dirty="0"/>
            </a:br>
            <a:r>
              <a:rPr lang="en-US" sz="2700" b="0" i="1" dirty="0"/>
              <a:t>what are key water quality concerns for your SWCD in next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A946-4D29-6AF8-9D28-620E13E5F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FA3D3-F571-6EBF-9335-D891C9DAF3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62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7F43-4886-BFC3-5934-A7C014FC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</a:t>
            </a:r>
            <a:r>
              <a:rPr lang="en-US" b="1" dirty="0"/>
              <a:t>on the horizon</a:t>
            </a:r>
            <a:br>
              <a:rPr lang="en-US" b="1" dirty="0"/>
            </a:br>
            <a:r>
              <a:rPr lang="en-US" sz="2700" b="0" i="1" dirty="0"/>
              <a:t>what are key water quality opportunities for your SWCD in next 5 years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ADA585-F9E4-41DD-D1E5-2D66161F73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CF26-0BED-3330-6526-8A5D9265E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64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75EB-EA3D-B7F6-FBFD-981D57D7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40064"/>
            <a:ext cx="9652000" cy="2576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Overpass" pitchFamily="2" charset="77"/>
                <a:ea typeface="+mj-ea"/>
                <a:cs typeface="+mj-cs"/>
              </a:rPr>
              <a:t>What is the Ag Water Quality Program?</a:t>
            </a:r>
          </a:p>
        </p:txBody>
      </p:sp>
    </p:spTree>
    <p:extLst>
      <p:ext uri="{BB962C8B-B14F-4D97-AF65-F5344CB8AC3E}">
        <p14:creationId xmlns:p14="http://schemas.microsoft.com/office/powerpoint/2010/main" val="93667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6155-F2CE-2645-37F9-6373DFEF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doing WELL</a:t>
            </a:r>
            <a:br>
              <a:rPr lang="en-US" dirty="0"/>
            </a:br>
            <a:r>
              <a:rPr lang="en-US" sz="2700" b="0" i="1" dirty="0"/>
              <a:t>within the ODA Ag Water Quality Program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7F31-7E15-F3F8-C0BE-B231DFED68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F0D2A-AF84-0BC1-5B99-9B06A88FFB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07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A4B4-4B48-97E1-B463-FF27B594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could IMPROVE upon</a:t>
            </a:r>
            <a:br>
              <a:rPr lang="en-US" dirty="0"/>
            </a:br>
            <a:r>
              <a:rPr lang="en-US" sz="2700" b="0" i="1" dirty="0"/>
              <a:t>within the ODA Ag Water Quality Program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701D-E097-BACE-3ECA-AC7CB023E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2223C-E31F-7E5E-C9E4-EAE701F99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50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CE5E-E4EF-9D6E-21D2-39DDB7CD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Overpass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Strategic Planning Next Steps: </a:t>
            </a:r>
            <a:endParaRPr lang="en-US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1ACA6-18FE-1867-7DD8-3BC48F5EF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4" y="2184400"/>
            <a:ext cx="9019145" cy="326493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Draft Plan</a:t>
            </a:r>
          </a:p>
          <a:p>
            <a:r>
              <a:rPr lang="en-US" dirty="0"/>
              <a:t>Present to </a:t>
            </a:r>
            <a:r>
              <a:rPr lang="en-US" dirty="0" err="1"/>
              <a:t>AgPAC</a:t>
            </a:r>
            <a:endParaRPr lang="en-US" dirty="0"/>
          </a:p>
          <a:p>
            <a:r>
              <a:rPr lang="en-US" dirty="0"/>
              <a:t>Present to ODA Leadership</a:t>
            </a:r>
          </a:p>
          <a:p>
            <a:r>
              <a:rPr lang="en-US" dirty="0"/>
              <a:t>Present to SWCC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0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CD57-10B4-D04A-9F7D-867F6E19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6013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6375-102E-304F-8246-DA0624F6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753"/>
            <a:ext cx="10006013" cy="3838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contact: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Kevin Fenn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ODA Water Quality Program Manager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kevin.fenn@oda.oregon.gov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(503) 510-8214</a:t>
            </a:r>
          </a:p>
        </p:txBody>
      </p:sp>
    </p:spTree>
    <p:extLst>
      <p:ext uri="{BB962C8B-B14F-4D97-AF65-F5344CB8AC3E}">
        <p14:creationId xmlns:p14="http://schemas.microsoft.com/office/powerpoint/2010/main" val="145478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Federal Clean Water Act (CWA, 1972)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i="0"/>
              <a:t>Objective: restore and maintain integrity of nation’s waters</a:t>
            </a:r>
          </a:p>
          <a:p>
            <a:r>
              <a:rPr lang="en-US" i="0"/>
              <a:t>Each State develops program to address </a:t>
            </a:r>
            <a:r>
              <a:rPr lang="en-US"/>
              <a:t>WQ</a:t>
            </a:r>
            <a:endParaRPr lang="en-US" i="0"/>
          </a:p>
          <a:p>
            <a:r>
              <a:rPr lang="en-US" i="0"/>
              <a:t>EPA delegated WQ authority in Oregon to DEQ</a:t>
            </a:r>
          </a:p>
        </p:txBody>
      </p:sp>
      <p:pic>
        <p:nvPicPr>
          <p:cNvPr id="3074" name="Picture 2" descr="Clean Water Act (CWA) Regulation and Enforcement">
            <a:extLst>
              <a:ext uri="{FF2B5EF4-FFF2-40B4-BE49-F238E27FC236}">
                <a16:creationId xmlns:a16="http://schemas.microsoft.com/office/drawing/2014/main" id="{6FC1CDBB-8726-7A87-608F-EBF79034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78" y="1825625"/>
            <a:ext cx="4130808" cy="39655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924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E597241-84CC-BF4C-999C-CF22D5E47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9" y="5646767"/>
            <a:ext cx="2468685" cy="927100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2255"/>
            <a:ext cx="10251552" cy="8772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Overpass" pitchFamily="2" charset="77"/>
                <a:ea typeface="Baskerville" panose="02020502070401020303" pitchFamily="18" charset="0"/>
              </a:rPr>
              <a:t>Which Agency Does What?</a:t>
            </a:r>
          </a:p>
        </p:txBody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7957B47C-FE3F-827B-40A9-EC3DA343A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18868"/>
              </p:ext>
            </p:extLst>
          </p:nvPr>
        </p:nvGraphicFramePr>
        <p:xfrm>
          <a:off x="430306" y="726141"/>
          <a:ext cx="11491868" cy="584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9B6276-1A40-1957-DD3D-7CEB8084BF9C}"/>
              </a:ext>
            </a:extLst>
          </p:cNvPr>
          <p:cNvCxnSpPr/>
          <p:nvPr/>
        </p:nvCxnSpPr>
        <p:spPr>
          <a:xfrm flipV="1">
            <a:off x="3630706" y="4276165"/>
            <a:ext cx="2084294" cy="5916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51A622-3A69-354F-F4EB-4FD92C780146}"/>
              </a:ext>
            </a:extLst>
          </p:cNvPr>
          <p:cNvCxnSpPr>
            <a:cxnSpLocks/>
          </p:cNvCxnSpPr>
          <p:nvPr/>
        </p:nvCxnSpPr>
        <p:spPr>
          <a:xfrm flipV="1">
            <a:off x="3630706" y="4276165"/>
            <a:ext cx="6145306" cy="5916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6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>
                <a:latin typeface="Overpass" pitchFamily="2" charset="77"/>
              </a:rPr>
              <a:t>Ag WQ Program History</a:t>
            </a:r>
          </a:p>
        </p:txBody>
      </p:sp>
      <p:graphicFrame>
        <p:nvGraphicFramePr>
          <p:cNvPr id="92165" name="Rectangle 3">
            <a:extLst>
              <a:ext uri="{FF2B5EF4-FFF2-40B4-BE49-F238E27FC236}">
                <a16:creationId xmlns:a16="http://schemas.microsoft.com/office/drawing/2014/main" id="{8E2411EA-FBB3-96C8-C987-E9CFE0648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132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81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6793-85A9-9404-FE47-1C9F29B6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SUPPOSED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09A9-94A9-4BC5-FCD0-6938C0B25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024" y="1825625"/>
            <a:ext cx="66191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STATUTE says…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568.909</a:t>
            </a:r>
            <a:r>
              <a:rPr lang="en-US" dirty="0"/>
              <a:t> Boundaries for land subject to water quality plans; implementation of plan and rules.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568.912</a:t>
            </a:r>
            <a:r>
              <a:rPr lang="en-US" dirty="0"/>
              <a:t> Management plan rules; required actions under rules; prohibiting specific practices; landowner appeals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568.930</a:t>
            </a:r>
            <a:r>
              <a:rPr lang="en-US" dirty="0"/>
              <a:t> Agricultural activities subject to plan requirements; consultation with Environmental Quality Commission; review and revision of plans.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568.933 </a:t>
            </a:r>
            <a:r>
              <a:rPr lang="en-US" dirty="0"/>
              <a:t>Civil penalties; availability; reductions.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8336F-20F6-FEE4-D2B9-AE5C23F18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3188" y="2232211"/>
            <a:ext cx="4644788" cy="39447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Write plans (where required), using scientific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Where a plan exists, adopt rules necessary to implement the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Enforce the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Consult with DEQ/EQC on plans</a:t>
            </a:r>
          </a:p>
        </p:txBody>
      </p:sp>
    </p:spTree>
    <p:extLst>
      <p:ext uri="{BB962C8B-B14F-4D97-AF65-F5344CB8AC3E}">
        <p14:creationId xmlns:p14="http://schemas.microsoft.com/office/powerpoint/2010/main" val="18631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3A63C-8EB0-D841-B7A6-1487F0482FB8}"/>
              </a:ext>
            </a:extLst>
          </p:cNvPr>
          <p:cNvSpPr txBox="1"/>
          <p:nvPr/>
        </p:nvSpPr>
        <p:spPr>
          <a:xfrm>
            <a:off x="9355017" y="2012495"/>
            <a:ext cx="2489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 Ag WQ Management Areas: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 Plan (voluntary)</a:t>
            </a:r>
          </a:p>
          <a:p>
            <a:pPr marL="466725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2794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 Rules (regulatory)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F2D6E-77BF-7D78-2102-5480BF8E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3555" y="13257"/>
            <a:ext cx="887505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BF176-638D-4040-B750-5BE492E1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89" y="5646767"/>
            <a:ext cx="2468685" cy="927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29530F-E176-A442-A109-D0E15605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-107427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Ag WQ Area Rules (Outcome Based)</a:t>
            </a:r>
            <a:endParaRPr lang="en-US" sz="27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3FA43B-237D-0C46-A078-0FB17F3A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1361411"/>
            <a:ext cx="8131186" cy="24011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Waste Rule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Agricultural landowners must not pollute ground or surface water, discharge wastes into waters of the state, or place any wastes in a location where they are likely to enter waters of the state (ORS 468B.025)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Wastes include excess soil, manure, fertilizer, or other substances that can pollute water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Waters of the state can include ponds, groundwater, canals, ditches, rivers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B7560-2969-C543-B389-747FA5E45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0"/>
          <a:stretch/>
        </p:blipFill>
        <p:spPr>
          <a:xfrm>
            <a:off x="373227" y="1401016"/>
            <a:ext cx="3456652" cy="2183697"/>
          </a:xfrm>
          <a:prstGeom prst="rect">
            <a:avLst/>
          </a:prstGeom>
          <a:ln w="38100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AB5622-7D38-C545-936B-83F1AE611D27}"/>
              </a:ext>
            </a:extLst>
          </p:cNvPr>
          <p:cNvSpPr txBox="1">
            <a:spLocks/>
          </p:cNvSpPr>
          <p:nvPr/>
        </p:nvSpPr>
        <p:spPr>
          <a:xfrm>
            <a:off x="3935895" y="4318782"/>
            <a:ext cx="7796559" cy="2169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Streamside Vegetation Rule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Agricultural landowners must allow vegetation to establish and grow along: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Streams that flow all year (perennial), to provide shade, stabilize banks, and filter out pollutants from overland flows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Streams that flow part of the year (intermittent), to stabilize banks and filter out pollutants from overland flows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C8B5D-7DC5-624E-9DFF-89101A3FE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09" y="4086973"/>
            <a:ext cx="3452444" cy="225011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47948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57C16D1-B3CB-4FD1-9678-1EF46A097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688963"/>
              </p:ext>
            </p:extLst>
          </p:nvPr>
        </p:nvGraphicFramePr>
        <p:xfrm>
          <a:off x="416560" y="719666"/>
          <a:ext cx="113588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4B5A25-C188-9D42-211B-347A52ADC5E6}"/>
              </a:ext>
            </a:extLst>
          </p:cNvPr>
          <p:cNvSpPr txBox="1"/>
          <p:nvPr/>
        </p:nvSpPr>
        <p:spPr>
          <a:xfrm>
            <a:off x="9132047" y="3167389"/>
            <a:ext cx="2643393" cy="25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Area PLANS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ea typeface="Baskerville" panose="02020502070401020303" pitchFamily="18" charset="0"/>
              </a:rPr>
              <a:t>Water Quality Standards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ea typeface="Baskerville" panose="02020502070401020303" pitchFamily="18" charset="0"/>
              </a:rPr>
              <a:t>Total Maximum Daily Loads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DA077-687B-5998-362A-A0E8874C51D1}"/>
              </a:ext>
            </a:extLst>
          </p:cNvPr>
          <p:cNvSpPr txBox="1"/>
          <p:nvPr/>
        </p:nvSpPr>
        <p:spPr>
          <a:xfrm>
            <a:off x="1298986" y="3167389"/>
            <a:ext cx="32595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Area RULES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Baskerville" panose="02020502070401020303" pitchFamily="18" charset="0"/>
              </a:rPr>
              <a:t> Landowner requirement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Baskerville" panose="02020502070401020303" pitchFamily="18" charset="0"/>
              </a:rPr>
              <a:t> ODA uses enforcement when necessary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56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A">
      <a:dk1>
        <a:srgbClr val="000000"/>
      </a:dk1>
      <a:lt1>
        <a:srgbClr val="FFFFFF"/>
      </a:lt1>
      <a:dk2>
        <a:srgbClr val="191A33"/>
      </a:dk2>
      <a:lt2>
        <a:srgbClr val="E7E6E6"/>
      </a:lt2>
      <a:accent1>
        <a:srgbClr val="4156A6"/>
      </a:accent1>
      <a:accent2>
        <a:srgbClr val="47B289"/>
      </a:accent2>
      <a:accent3>
        <a:srgbClr val="A5A5A5"/>
      </a:accent3>
      <a:accent4>
        <a:srgbClr val="E9C938"/>
      </a:accent4>
      <a:accent5>
        <a:srgbClr val="F3704B"/>
      </a:accent5>
      <a:accent6>
        <a:srgbClr val="0A5451"/>
      </a:accent6>
      <a:hlink>
        <a:srgbClr val="4156A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0dd62-3845-4792-9e56-07c1a645cf3a" xsi:nil="true"/>
    <lcf76f155ced4ddcb4097134ff3c332f xmlns="a862f229-ecb3-4e4f-81ee-c444dad369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956C0CF648D41A939344CD0ADFDA5" ma:contentTypeVersion="15" ma:contentTypeDescription="Create a new document." ma:contentTypeScope="" ma:versionID="51ca979ea83dd4f8b7e251bf67b8af78">
  <xsd:schema xmlns:xsd="http://www.w3.org/2001/XMLSchema" xmlns:xs="http://www.w3.org/2001/XMLSchema" xmlns:p="http://schemas.microsoft.com/office/2006/metadata/properties" xmlns:ns2="a862f229-ecb3-4e4f-81ee-c444dad3699e" xmlns:ns3="1030dd62-3845-4792-9e56-07c1a645cf3a" targetNamespace="http://schemas.microsoft.com/office/2006/metadata/properties" ma:root="true" ma:fieldsID="b5e7cfe105a32eb2a05988d2b1aec133" ns2:_="" ns3:_="">
    <xsd:import namespace="a862f229-ecb3-4e4f-81ee-c444dad3699e"/>
    <xsd:import namespace="1030dd62-3845-4792-9e56-07c1a645c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2f229-ecb3-4e4f-81ee-c444dad36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c13bb2-4050-4808-9050-3ebd68b2d7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0dd62-3845-4792-9e56-07c1a645cf3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affa967-f135-4377-9db3-eace9cc3c47b}" ma:internalName="TaxCatchAll" ma:showField="CatchAllData" ma:web="1030dd62-3845-4792-9e56-07c1a645c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D6601-EE86-4888-834C-06788629DEE0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030dd62-3845-4792-9e56-07c1a645cf3a"/>
    <ds:schemaRef ds:uri="a862f229-ecb3-4e4f-81ee-c444dad3699e"/>
  </ds:schemaRefs>
</ds:datastoreItem>
</file>

<file path=customXml/itemProps2.xml><?xml version="1.0" encoding="utf-8"?>
<ds:datastoreItem xmlns:ds="http://schemas.openxmlformats.org/officeDocument/2006/customXml" ds:itemID="{F1F3A468-50C4-42D6-8F6B-2D454C668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2f229-ecb3-4e4f-81ee-c444dad3699e"/>
    <ds:schemaRef ds:uri="1030dd62-3845-4792-9e56-07c1a645c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9C259E-BB23-4714-B1CE-9B55F1E941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19952</TotalTime>
  <Words>955</Words>
  <Application>Microsoft Macintosh PowerPoint</Application>
  <PresentationFormat>Widescreen</PresentationFormat>
  <Paragraphs>166</Paragraphs>
  <Slides>23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Regular</vt:lpstr>
      <vt:lpstr>Baskerville</vt:lpstr>
      <vt:lpstr>Calibri</vt:lpstr>
      <vt:lpstr>Overpass</vt:lpstr>
      <vt:lpstr>Office Theme</vt:lpstr>
      <vt:lpstr>Oregon Department of Agriculture  Water Quality Program</vt:lpstr>
      <vt:lpstr>What is the Ag Water Quality Program?</vt:lpstr>
      <vt:lpstr>Federal Clean Water Act (CWA, 1972)</vt:lpstr>
      <vt:lpstr>Which Agency Does What?</vt:lpstr>
      <vt:lpstr>Ag WQ Program History</vt:lpstr>
      <vt:lpstr>What are we SUPPOSED to do?</vt:lpstr>
      <vt:lpstr>PowerPoint Presentation</vt:lpstr>
      <vt:lpstr>Ag WQ Area Rules (Outcome Based)</vt:lpstr>
      <vt:lpstr>PowerPoint Presentation</vt:lpstr>
      <vt:lpstr>ODA and SWCD Roles</vt:lpstr>
      <vt:lpstr>SWCD Connection to AgWQ Program</vt:lpstr>
      <vt:lpstr>PowerPoint Presentation</vt:lpstr>
      <vt:lpstr>Ag WQ Area Plans and Area Rules</vt:lpstr>
      <vt:lpstr>Ag Water Quality</vt:lpstr>
      <vt:lpstr>2024 Strategic Plan</vt:lpstr>
      <vt:lpstr>PowerPoint Presentation</vt:lpstr>
      <vt:lpstr>Explanation of Activity</vt:lpstr>
      <vt:lpstr>Concerns on the horizon what are key water quality concerns for your SWCD in next 5 years</vt:lpstr>
      <vt:lpstr>Opportunities on the horizon what are key water quality opportunities for your SWCD in next 5 years </vt:lpstr>
      <vt:lpstr>What we’re doing WELL within the ODA Ag Water Quality Program</vt:lpstr>
      <vt:lpstr>What we could IMPROVE upon within the ODA Ag Water Quality Program</vt:lpstr>
      <vt:lpstr>Strategic Planning Next Steps: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Frank</dc:creator>
  <cp:lastModifiedBy>BINNING Victoria * ODA</cp:lastModifiedBy>
  <cp:revision>143</cp:revision>
  <cp:lastPrinted>2023-09-18T23:51:54Z</cp:lastPrinted>
  <dcterms:created xsi:type="dcterms:W3CDTF">2020-03-09T20:58:25Z</dcterms:created>
  <dcterms:modified xsi:type="dcterms:W3CDTF">2024-10-05T00:11:43Z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2024-01-19T16:40:18Z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f4a9976e-007b-474f-a2be-bf5371bed795</vt:lpwstr>
  </property>
  <property fmtid="{D5CDD505-2E9C-101B-9397-08002B2CF9AE}" pid="8" name="MSIP_Label_09b73270-2993-4076-be47-9c78f42a1e84_ContentBits">
    <vt:lpwstr>0</vt:lpwstr>
  </property>
  <property fmtid="{D5CDD505-2E9C-101B-9397-08002B2CF9AE}" pid="9" name="ContentTypeId">
    <vt:lpwstr>0x010100089956C0CF648D41A939344CD0ADFDA5</vt:lpwstr>
  </property>
  <property fmtid="{D5CDD505-2E9C-101B-9397-08002B2CF9AE}" pid="10" name="MediaServiceImageTags">
    <vt:lpwstr/>
  </property>
</Properties>
</file>