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781"/>
  </p:normalViewPr>
  <p:slideViewPr>
    <p:cSldViewPr snapToGrid="0">
      <p:cViewPr varScale="1">
        <p:scale>
          <a:sx n="121" d="100"/>
          <a:sy n="121" d="100"/>
        </p:scale>
        <p:origin x="2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BB73AC-972C-43A5-BEB2-9F76F7E62553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5A3B376A-10A5-4680-A3B3-9A9D7042CD57}">
      <dgm:prSet/>
      <dgm:spPr/>
      <dgm:t>
        <a:bodyPr/>
        <a:lstStyle/>
        <a:p>
          <a:r>
            <a:rPr lang="en-US"/>
            <a:t>Member Engagement</a:t>
          </a:r>
        </a:p>
      </dgm:t>
    </dgm:pt>
    <dgm:pt modelId="{F7CBFCD6-F739-4090-91AC-5E9136185878}" type="parTrans" cxnId="{CBCB67CD-F00A-4A66-B312-E2C9DBEE2ABD}">
      <dgm:prSet/>
      <dgm:spPr/>
      <dgm:t>
        <a:bodyPr/>
        <a:lstStyle/>
        <a:p>
          <a:endParaRPr lang="en-US"/>
        </a:p>
      </dgm:t>
    </dgm:pt>
    <dgm:pt modelId="{212BB6EA-1144-40D5-BB9A-26C610E7E205}" type="sibTrans" cxnId="{CBCB67CD-F00A-4A66-B312-E2C9DBEE2ABD}">
      <dgm:prSet/>
      <dgm:spPr/>
      <dgm:t>
        <a:bodyPr/>
        <a:lstStyle/>
        <a:p>
          <a:endParaRPr lang="en-US"/>
        </a:p>
      </dgm:t>
    </dgm:pt>
    <dgm:pt modelId="{0A12E49D-C028-4AB5-88EA-BBC1597E6A64}">
      <dgm:prSet/>
      <dgm:spPr/>
      <dgm:t>
        <a:bodyPr/>
        <a:lstStyle/>
        <a:p>
          <a:r>
            <a:rPr lang="en-US"/>
            <a:t>Implementing Natural Climate Solutions Legislation</a:t>
          </a:r>
        </a:p>
      </dgm:t>
    </dgm:pt>
    <dgm:pt modelId="{00495DD3-E7A0-4FD1-BF2E-7265E9B8B1BE}" type="parTrans" cxnId="{98EB318A-0C08-4FA8-B9D5-F88746159053}">
      <dgm:prSet/>
      <dgm:spPr/>
      <dgm:t>
        <a:bodyPr/>
        <a:lstStyle/>
        <a:p>
          <a:endParaRPr lang="en-US"/>
        </a:p>
      </dgm:t>
    </dgm:pt>
    <dgm:pt modelId="{E0542B57-B2A2-4D64-B6EE-71E779B2DC52}" type="sibTrans" cxnId="{98EB318A-0C08-4FA8-B9D5-F88746159053}">
      <dgm:prSet/>
      <dgm:spPr/>
      <dgm:t>
        <a:bodyPr/>
        <a:lstStyle/>
        <a:p>
          <a:endParaRPr lang="en-US"/>
        </a:p>
      </dgm:t>
    </dgm:pt>
    <dgm:pt modelId="{A5FFDC4C-6280-4613-AB64-26FB471B3D9D}">
      <dgm:prSet/>
      <dgm:spPr/>
      <dgm:t>
        <a:bodyPr/>
        <a:lstStyle/>
        <a:p>
          <a:r>
            <a:rPr lang="en-US" dirty="0"/>
            <a:t>Providing Information</a:t>
          </a:r>
        </a:p>
      </dgm:t>
    </dgm:pt>
    <dgm:pt modelId="{9AA2A11E-CBC1-47C0-907C-F32F05E63F7A}" type="parTrans" cxnId="{2818E1F1-A00B-4EF7-86A9-E9FFEF769C60}">
      <dgm:prSet/>
      <dgm:spPr/>
      <dgm:t>
        <a:bodyPr/>
        <a:lstStyle/>
        <a:p>
          <a:endParaRPr lang="en-US"/>
        </a:p>
      </dgm:t>
    </dgm:pt>
    <dgm:pt modelId="{7C985DC4-B042-43E7-973F-229EB0A048BB}" type="sibTrans" cxnId="{2818E1F1-A00B-4EF7-86A9-E9FFEF769C60}">
      <dgm:prSet/>
      <dgm:spPr/>
      <dgm:t>
        <a:bodyPr/>
        <a:lstStyle/>
        <a:p>
          <a:endParaRPr lang="en-US"/>
        </a:p>
      </dgm:t>
    </dgm:pt>
    <dgm:pt modelId="{E4AE970A-B3FC-431D-8931-CE4A24FA32BA}">
      <dgm:prSet/>
      <dgm:spPr/>
      <dgm:t>
        <a:bodyPr/>
        <a:lstStyle/>
        <a:p>
          <a:r>
            <a:rPr lang="en-US"/>
            <a:t>Managing the Oregon Conservation Partnership Grant</a:t>
          </a:r>
        </a:p>
      </dgm:t>
    </dgm:pt>
    <dgm:pt modelId="{5522EAF6-EC86-477F-8E56-094EAC2A5895}" type="parTrans" cxnId="{999BD807-E4CA-4160-B509-10D2D7A278E7}">
      <dgm:prSet/>
      <dgm:spPr/>
      <dgm:t>
        <a:bodyPr/>
        <a:lstStyle/>
        <a:p>
          <a:endParaRPr lang="en-US"/>
        </a:p>
      </dgm:t>
    </dgm:pt>
    <dgm:pt modelId="{EAABF08E-7193-48A1-B9E3-3D329173BB50}" type="sibTrans" cxnId="{999BD807-E4CA-4160-B509-10D2D7A278E7}">
      <dgm:prSet/>
      <dgm:spPr/>
      <dgm:t>
        <a:bodyPr/>
        <a:lstStyle/>
        <a:p>
          <a:endParaRPr lang="en-US"/>
        </a:p>
      </dgm:t>
    </dgm:pt>
    <dgm:pt modelId="{85F76DCB-DF68-4E41-B2A6-C68FAF7E7DED}" type="pres">
      <dgm:prSet presAssocID="{21BB73AC-972C-43A5-BEB2-9F76F7E62553}" presName="root" presStyleCnt="0">
        <dgm:presLayoutVars>
          <dgm:dir/>
          <dgm:resizeHandles val="exact"/>
        </dgm:presLayoutVars>
      </dgm:prSet>
      <dgm:spPr/>
    </dgm:pt>
    <dgm:pt modelId="{30892FC5-0D46-4102-9EF7-37A69535E5F6}" type="pres">
      <dgm:prSet presAssocID="{5A3B376A-10A5-4680-A3B3-9A9D7042CD57}" presName="compNode" presStyleCnt="0"/>
      <dgm:spPr/>
    </dgm:pt>
    <dgm:pt modelId="{8E4BCA0B-CBFD-4A13-A28A-344B883D31E4}" type="pres">
      <dgm:prSet presAssocID="{5A3B376A-10A5-4680-A3B3-9A9D7042CD57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97BEA09D-3495-48C5-8A12-3BB167E7A30C}" type="pres">
      <dgm:prSet presAssocID="{5A3B376A-10A5-4680-A3B3-9A9D7042CD57}" presName="spaceRect" presStyleCnt="0"/>
      <dgm:spPr/>
    </dgm:pt>
    <dgm:pt modelId="{43EC61F6-F532-4F95-BCF9-2B2694188BF5}" type="pres">
      <dgm:prSet presAssocID="{5A3B376A-10A5-4680-A3B3-9A9D7042CD57}" presName="textRect" presStyleLbl="revTx" presStyleIdx="0" presStyleCnt="4">
        <dgm:presLayoutVars>
          <dgm:chMax val="1"/>
          <dgm:chPref val="1"/>
        </dgm:presLayoutVars>
      </dgm:prSet>
      <dgm:spPr/>
    </dgm:pt>
    <dgm:pt modelId="{55E2B471-39AE-4003-B92E-366183CA24A0}" type="pres">
      <dgm:prSet presAssocID="{212BB6EA-1144-40D5-BB9A-26C610E7E205}" presName="sibTrans" presStyleCnt="0"/>
      <dgm:spPr/>
    </dgm:pt>
    <dgm:pt modelId="{C486DA2B-5204-4682-9F34-199B8FD18973}" type="pres">
      <dgm:prSet presAssocID="{0A12E49D-C028-4AB5-88EA-BBC1597E6A64}" presName="compNode" presStyleCnt="0"/>
      <dgm:spPr/>
    </dgm:pt>
    <dgm:pt modelId="{4DA44CF6-6A66-451E-BFA4-3C15169C8289}" type="pres">
      <dgm:prSet presAssocID="{0A12E49D-C028-4AB5-88EA-BBC1597E6A64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eciduous tree"/>
        </a:ext>
      </dgm:extLst>
    </dgm:pt>
    <dgm:pt modelId="{B11995CE-15E9-4120-8796-7D536F307920}" type="pres">
      <dgm:prSet presAssocID="{0A12E49D-C028-4AB5-88EA-BBC1597E6A64}" presName="spaceRect" presStyleCnt="0"/>
      <dgm:spPr/>
    </dgm:pt>
    <dgm:pt modelId="{E7112446-8A3A-446A-9BB2-0024FBFC6785}" type="pres">
      <dgm:prSet presAssocID="{0A12E49D-C028-4AB5-88EA-BBC1597E6A64}" presName="textRect" presStyleLbl="revTx" presStyleIdx="1" presStyleCnt="4">
        <dgm:presLayoutVars>
          <dgm:chMax val="1"/>
          <dgm:chPref val="1"/>
        </dgm:presLayoutVars>
      </dgm:prSet>
      <dgm:spPr/>
    </dgm:pt>
    <dgm:pt modelId="{A5BBB2FA-02FE-4B6D-ADC8-88A5B1D90D68}" type="pres">
      <dgm:prSet presAssocID="{E0542B57-B2A2-4D64-B6EE-71E779B2DC52}" presName="sibTrans" presStyleCnt="0"/>
      <dgm:spPr/>
    </dgm:pt>
    <dgm:pt modelId="{34FDB8B2-F489-468C-A9CE-18F03AE8C48D}" type="pres">
      <dgm:prSet presAssocID="{A5FFDC4C-6280-4613-AB64-26FB471B3D9D}" presName="compNode" presStyleCnt="0"/>
      <dgm:spPr/>
    </dgm:pt>
    <dgm:pt modelId="{A92A914D-EB3E-447E-BA65-3B09E4DAF8F1}" type="pres">
      <dgm:prSet presAssocID="{A5FFDC4C-6280-4613-AB64-26FB471B3D9D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D79F9E8F-6DF5-4C0D-935D-46929012F280}" type="pres">
      <dgm:prSet presAssocID="{A5FFDC4C-6280-4613-AB64-26FB471B3D9D}" presName="spaceRect" presStyleCnt="0"/>
      <dgm:spPr/>
    </dgm:pt>
    <dgm:pt modelId="{736F7FC9-384E-4B90-868C-03C4459DDB18}" type="pres">
      <dgm:prSet presAssocID="{A5FFDC4C-6280-4613-AB64-26FB471B3D9D}" presName="textRect" presStyleLbl="revTx" presStyleIdx="2" presStyleCnt="4">
        <dgm:presLayoutVars>
          <dgm:chMax val="1"/>
          <dgm:chPref val="1"/>
        </dgm:presLayoutVars>
      </dgm:prSet>
      <dgm:spPr/>
    </dgm:pt>
    <dgm:pt modelId="{7906D246-2F14-4A2C-B896-0955F6DA861C}" type="pres">
      <dgm:prSet presAssocID="{7C985DC4-B042-43E7-973F-229EB0A048BB}" presName="sibTrans" presStyleCnt="0"/>
      <dgm:spPr/>
    </dgm:pt>
    <dgm:pt modelId="{811682DF-8E69-4AF0-92CF-0E55DB331E50}" type="pres">
      <dgm:prSet presAssocID="{E4AE970A-B3FC-431D-8931-CE4A24FA32BA}" presName="compNode" presStyleCnt="0"/>
      <dgm:spPr/>
    </dgm:pt>
    <dgm:pt modelId="{784036C7-732A-4F37-AA4F-E7C8560522F8}" type="pres">
      <dgm:prSet presAssocID="{E4AE970A-B3FC-431D-8931-CE4A24FA32BA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A2E04392-661E-4DC8-9429-B8EB22A746FD}" type="pres">
      <dgm:prSet presAssocID="{E4AE970A-B3FC-431D-8931-CE4A24FA32BA}" presName="spaceRect" presStyleCnt="0"/>
      <dgm:spPr/>
    </dgm:pt>
    <dgm:pt modelId="{FE2AAE34-51BE-42DB-BC43-EAD294D0FCD8}" type="pres">
      <dgm:prSet presAssocID="{E4AE970A-B3FC-431D-8931-CE4A24FA32BA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999BD807-E4CA-4160-B509-10D2D7A278E7}" srcId="{21BB73AC-972C-43A5-BEB2-9F76F7E62553}" destId="{E4AE970A-B3FC-431D-8931-CE4A24FA32BA}" srcOrd="3" destOrd="0" parTransId="{5522EAF6-EC86-477F-8E56-094EAC2A5895}" sibTransId="{EAABF08E-7193-48A1-B9E3-3D329173BB50}"/>
    <dgm:cxn modelId="{8109BC0D-3E42-4DDA-9D09-EDFD08B443C2}" type="presOf" srcId="{A5FFDC4C-6280-4613-AB64-26FB471B3D9D}" destId="{736F7FC9-384E-4B90-868C-03C4459DDB18}" srcOrd="0" destOrd="0" presId="urn:microsoft.com/office/officeart/2018/2/layout/IconLabelList"/>
    <dgm:cxn modelId="{C73D2978-76D7-48CD-9665-F52AE5969EB6}" type="presOf" srcId="{21BB73AC-972C-43A5-BEB2-9F76F7E62553}" destId="{85F76DCB-DF68-4E41-B2A6-C68FAF7E7DED}" srcOrd="0" destOrd="0" presId="urn:microsoft.com/office/officeart/2018/2/layout/IconLabelList"/>
    <dgm:cxn modelId="{98EB318A-0C08-4FA8-B9D5-F88746159053}" srcId="{21BB73AC-972C-43A5-BEB2-9F76F7E62553}" destId="{0A12E49D-C028-4AB5-88EA-BBC1597E6A64}" srcOrd="1" destOrd="0" parTransId="{00495DD3-E7A0-4FD1-BF2E-7265E9B8B1BE}" sibTransId="{E0542B57-B2A2-4D64-B6EE-71E779B2DC52}"/>
    <dgm:cxn modelId="{CADD12BA-7F1E-418A-B34B-D55F3A0D3AD5}" type="presOf" srcId="{5A3B376A-10A5-4680-A3B3-9A9D7042CD57}" destId="{43EC61F6-F532-4F95-BCF9-2B2694188BF5}" srcOrd="0" destOrd="0" presId="urn:microsoft.com/office/officeart/2018/2/layout/IconLabelList"/>
    <dgm:cxn modelId="{CBCB67CD-F00A-4A66-B312-E2C9DBEE2ABD}" srcId="{21BB73AC-972C-43A5-BEB2-9F76F7E62553}" destId="{5A3B376A-10A5-4680-A3B3-9A9D7042CD57}" srcOrd="0" destOrd="0" parTransId="{F7CBFCD6-F739-4090-91AC-5E9136185878}" sibTransId="{212BB6EA-1144-40D5-BB9A-26C610E7E205}"/>
    <dgm:cxn modelId="{A9AB6BD2-DD21-401E-8CF4-D92584649868}" type="presOf" srcId="{0A12E49D-C028-4AB5-88EA-BBC1597E6A64}" destId="{E7112446-8A3A-446A-9BB2-0024FBFC6785}" srcOrd="0" destOrd="0" presId="urn:microsoft.com/office/officeart/2018/2/layout/IconLabelList"/>
    <dgm:cxn modelId="{F3ECB2E4-385F-4A11-BAC6-9069E75809D9}" type="presOf" srcId="{E4AE970A-B3FC-431D-8931-CE4A24FA32BA}" destId="{FE2AAE34-51BE-42DB-BC43-EAD294D0FCD8}" srcOrd="0" destOrd="0" presId="urn:microsoft.com/office/officeart/2018/2/layout/IconLabelList"/>
    <dgm:cxn modelId="{2818E1F1-A00B-4EF7-86A9-E9FFEF769C60}" srcId="{21BB73AC-972C-43A5-BEB2-9F76F7E62553}" destId="{A5FFDC4C-6280-4613-AB64-26FB471B3D9D}" srcOrd="2" destOrd="0" parTransId="{9AA2A11E-CBC1-47C0-907C-F32F05E63F7A}" sibTransId="{7C985DC4-B042-43E7-973F-229EB0A048BB}"/>
    <dgm:cxn modelId="{7EBA86FE-C342-4F68-AB05-8A3A7980CCA9}" type="presParOf" srcId="{85F76DCB-DF68-4E41-B2A6-C68FAF7E7DED}" destId="{30892FC5-0D46-4102-9EF7-37A69535E5F6}" srcOrd="0" destOrd="0" presId="urn:microsoft.com/office/officeart/2018/2/layout/IconLabelList"/>
    <dgm:cxn modelId="{C4D1B694-2869-42A8-B921-CC05E9E3EB9D}" type="presParOf" srcId="{30892FC5-0D46-4102-9EF7-37A69535E5F6}" destId="{8E4BCA0B-CBFD-4A13-A28A-344B883D31E4}" srcOrd="0" destOrd="0" presId="urn:microsoft.com/office/officeart/2018/2/layout/IconLabelList"/>
    <dgm:cxn modelId="{CA102E68-15B8-43B4-80E8-BBE4DC5A3E7C}" type="presParOf" srcId="{30892FC5-0D46-4102-9EF7-37A69535E5F6}" destId="{97BEA09D-3495-48C5-8A12-3BB167E7A30C}" srcOrd="1" destOrd="0" presId="urn:microsoft.com/office/officeart/2018/2/layout/IconLabelList"/>
    <dgm:cxn modelId="{1ABA4342-77C6-4E8D-B524-B1A8328ECF41}" type="presParOf" srcId="{30892FC5-0D46-4102-9EF7-37A69535E5F6}" destId="{43EC61F6-F532-4F95-BCF9-2B2694188BF5}" srcOrd="2" destOrd="0" presId="urn:microsoft.com/office/officeart/2018/2/layout/IconLabelList"/>
    <dgm:cxn modelId="{7C433F34-F3A3-4F02-AB09-83A50F619FDC}" type="presParOf" srcId="{85F76DCB-DF68-4E41-B2A6-C68FAF7E7DED}" destId="{55E2B471-39AE-4003-B92E-366183CA24A0}" srcOrd="1" destOrd="0" presId="urn:microsoft.com/office/officeart/2018/2/layout/IconLabelList"/>
    <dgm:cxn modelId="{760168EE-0310-40BF-B89B-FAEA6752DEDE}" type="presParOf" srcId="{85F76DCB-DF68-4E41-B2A6-C68FAF7E7DED}" destId="{C486DA2B-5204-4682-9F34-199B8FD18973}" srcOrd="2" destOrd="0" presId="urn:microsoft.com/office/officeart/2018/2/layout/IconLabelList"/>
    <dgm:cxn modelId="{5E29643C-9DF3-4BE8-8C54-4D1BDE00C961}" type="presParOf" srcId="{C486DA2B-5204-4682-9F34-199B8FD18973}" destId="{4DA44CF6-6A66-451E-BFA4-3C15169C8289}" srcOrd="0" destOrd="0" presId="urn:microsoft.com/office/officeart/2018/2/layout/IconLabelList"/>
    <dgm:cxn modelId="{E855AAF9-1750-4735-AE0B-C962C413E7D3}" type="presParOf" srcId="{C486DA2B-5204-4682-9F34-199B8FD18973}" destId="{B11995CE-15E9-4120-8796-7D536F307920}" srcOrd="1" destOrd="0" presId="urn:microsoft.com/office/officeart/2018/2/layout/IconLabelList"/>
    <dgm:cxn modelId="{960FFABC-34E9-4771-892F-57BCF5D7DDCF}" type="presParOf" srcId="{C486DA2B-5204-4682-9F34-199B8FD18973}" destId="{E7112446-8A3A-446A-9BB2-0024FBFC6785}" srcOrd="2" destOrd="0" presId="urn:microsoft.com/office/officeart/2018/2/layout/IconLabelList"/>
    <dgm:cxn modelId="{54DFEB3A-BB38-468C-B7D1-24652401E043}" type="presParOf" srcId="{85F76DCB-DF68-4E41-B2A6-C68FAF7E7DED}" destId="{A5BBB2FA-02FE-4B6D-ADC8-88A5B1D90D68}" srcOrd="3" destOrd="0" presId="urn:microsoft.com/office/officeart/2018/2/layout/IconLabelList"/>
    <dgm:cxn modelId="{46B2D98F-2307-4187-B875-8D4A1D34D34C}" type="presParOf" srcId="{85F76DCB-DF68-4E41-B2A6-C68FAF7E7DED}" destId="{34FDB8B2-F489-468C-A9CE-18F03AE8C48D}" srcOrd="4" destOrd="0" presId="urn:microsoft.com/office/officeart/2018/2/layout/IconLabelList"/>
    <dgm:cxn modelId="{C9BDF96A-D080-446A-9718-F3159AF970E1}" type="presParOf" srcId="{34FDB8B2-F489-468C-A9CE-18F03AE8C48D}" destId="{A92A914D-EB3E-447E-BA65-3B09E4DAF8F1}" srcOrd="0" destOrd="0" presId="urn:microsoft.com/office/officeart/2018/2/layout/IconLabelList"/>
    <dgm:cxn modelId="{E3B53040-AE77-4C7F-B85D-6E25AE5270A4}" type="presParOf" srcId="{34FDB8B2-F489-468C-A9CE-18F03AE8C48D}" destId="{D79F9E8F-6DF5-4C0D-935D-46929012F280}" srcOrd="1" destOrd="0" presId="urn:microsoft.com/office/officeart/2018/2/layout/IconLabelList"/>
    <dgm:cxn modelId="{B3E7A31A-F26E-463B-9A05-48F960FE5F84}" type="presParOf" srcId="{34FDB8B2-F489-468C-A9CE-18F03AE8C48D}" destId="{736F7FC9-384E-4B90-868C-03C4459DDB18}" srcOrd="2" destOrd="0" presId="urn:microsoft.com/office/officeart/2018/2/layout/IconLabelList"/>
    <dgm:cxn modelId="{3515BC6F-3A76-49C4-9F24-3F485B561AED}" type="presParOf" srcId="{85F76DCB-DF68-4E41-B2A6-C68FAF7E7DED}" destId="{7906D246-2F14-4A2C-B896-0955F6DA861C}" srcOrd="5" destOrd="0" presId="urn:microsoft.com/office/officeart/2018/2/layout/IconLabelList"/>
    <dgm:cxn modelId="{9E127F08-37A6-4C63-A43D-873072A288FF}" type="presParOf" srcId="{85F76DCB-DF68-4E41-B2A6-C68FAF7E7DED}" destId="{811682DF-8E69-4AF0-92CF-0E55DB331E50}" srcOrd="6" destOrd="0" presId="urn:microsoft.com/office/officeart/2018/2/layout/IconLabelList"/>
    <dgm:cxn modelId="{66A993E0-5971-4C36-9A12-7069EA4C8676}" type="presParOf" srcId="{811682DF-8E69-4AF0-92CF-0E55DB331E50}" destId="{784036C7-732A-4F37-AA4F-E7C8560522F8}" srcOrd="0" destOrd="0" presId="urn:microsoft.com/office/officeart/2018/2/layout/IconLabelList"/>
    <dgm:cxn modelId="{17172906-F037-43B0-B400-993F05A73C16}" type="presParOf" srcId="{811682DF-8E69-4AF0-92CF-0E55DB331E50}" destId="{A2E04392-661E-4DC8-9429-B8EB22A746FD}" srcOrd="1" destOrd="0" presId="urn:microsoft.com/office/officeart/2018/2/layout/IconLabelList"/>
    <dgm:cxn modelId="{8A7BB8AE-5EC6-4D7F-AEA9-661D0E86A46B}" type="presParOf" srcId="{811682DF-8E69-4AF0-92CF-0E55DB331E50}" destId="{FE2AAE34-51BE-42DB-BC43-EAD294D0FCD8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A993DF-36F7-41F9-8E9A-58CFACED3198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766FF60-E9C5-46F4-AFD6-6A8E66E1D2C2}">
      <dgm:prSet/>
      <dgm:spPr/>
      <dgm:t>
        <a:bodyPr/>
        <a:lstStyle/>
        <a:p>
          <a:r>
            <a:rPr lang="en-US"/>
            <a:t>Webinars</a:t>
          </a:r>
        </a:p>
      </dgm:t>
    </dgm:pt>
    <dgm:pt modelId="{A5518106-C4A8-4F5F-A84E-EE99F64B90FE}" type="parTrans" cxnId="{04B851A7-FC7B-4FD9-A725-B9DA615802C7}">
      <dgm:prSet/>
      <dgm:spPr/>
      <dgm:t>
        <a:bodyPr/>
        <a:lstStyle/>
        <a:p>
          <a:endParaRPr lang="en-US"/>
        </a:p>
      </dgm:t>
    </dgm:pt>
    <dgm:pt modelId="{6EFCC538-33D9-45FE-AA16-CD89C985060F}" type="sibTrans" cxnId="{04B851A7-FC7B-4FD9-A725-B9DA615802C7}">
      <dgm:prSet/>
      <dgm:spPr/>
      <dgm:t>
        <a:bodyPr/>
        <a:lstStyle/>
        <a:p>
          <a:endParaRPr lang="en-US"/>
        </a:p>
      </dgm:t>
    </dgm:pt>
    <dgm:pt modelId="{5CF21492-4F90-4CFA-A291-A5AEDE999877}">
      <dgm:prSet/>
      <dgm:spPr/>
      <dgm:t>
        <a:bodyPr/>
        <a:lstStyle/>
        <a:p>
          <a:r>
            <a:rPr lang="en-US"/>
            <a:t>Legislative Tours</a:t>
          </a:r>
        </a:p>
      </dgm:t>
    </dgm:pt>
    <dgm:pt modelId="{654BD5C7-D6E2-44CB-839F-9A426530725D}" type="parTrans" cxnId="{91FD07EB-AC35-46FB-899F-3AF4195E8D57}">
      <dgm:prSet/>
      <dgm:spPr/>
      <dgm:t>
        <a:bodyPr/>
        <a:lstStyle/>
        <a:p>
          <a:endParaRPr lang="en-US"/>
        </a:p>
      </dgm:t>
    </dgm:pt>
    <dgm:pt modelId="{8F0F2946-DCDD-4EC8-B6BB-BB7781017831}" type="sibTrans" cxnId="{91FD07EB-AC35-46FB-899F-3AF4195E8D57}">
      <dgm:prSet/>
      <dgm:spPr/>
      <dgm:t>
        <a:bodyPr/>
        <a:lstStyle/>
        <a:p>
          <a:endParaRPr lang="en-US"/>
        </a:p>
      </dgm:t>
    </dgm:pt>
    <dgm:pt modelId="{717C0ABA-D5A4-4CA5-8044-2B11E5B874DB}">
      <dgm:prSet/>
      <dgm:spPr/>
      <dgm:t>
        <a:bodyPr/>
        <a:lstStyle/>
        <a:p>
          <a:r>
            <a:rPr lang="en-US"/>
            <a:t>Communicating Successes</a:t>
          </a:r>
        </a:p>
      </dgm:t>
    </dgm:pt>
    <dgm:pt modelId="{45CCCEE7-BD68-4E91-A30A-416F26A2FEC1}" type="parTrans" cxnId="{7DD7D1BA-B9AC-42BC-95EB-CD26EDF3D453}">
      <dgm:prSet/>
      <dgm:spPr/>
      <dgm:t>
        <a:bodyPr/>
        <a:lstStyle/>
        <a:p>
          <a:endParaRPr lang="en-US"/>
        </a:p>
      </dgm:t>
    </dgm:pt>
    <dgm:pt modelId="{AFCCB711-F684-4F75-BD53-1A3931080880}" type="sibTrans" cxnId="{7DD7D1BA-B9AC-42BC-95EB-CD26EDF3D453}">
      <dgm:prSet/>
      <dgm:spPr/>
      <dgm:t>
        <a:bodyPr/>
        <a:lstStyle/>
        <a:p>
          <a:endParaRPr lang="en-US"/>
        </a:p>
      </dgm:t>
    </dgm:pt>
    <dgm:pt modelId="{4EBCF4CD-9D75-4CCC-9E70-CBC5963844A6}">
      <dgm:prSet/>
      <dgm:spPr/>
      <dgm:t>
        <a:bodyPr/>
        <a:lstStyle/>
        <a:p>
          <a:r>
            <a:rPr lang="en-US"/>
            <a:t>Agency Engagement</a:t>
          </a:r>
        </a:p>
      </dgm:t>
    </dgm:pt>
    <dgm:pt modelId="{BFBD9495-322B-476D-B9BF-BB6B489B2670}" type="parTrans" cxnId="{902CE94E-5350-48D7-9901-1406841329E3}">
      <dgm:prSet/>
      <dgm:spPr/>
      <dgm:t>
        <a:bodyPr/>
        <a:lstStyle/>
        <a:p>
          <a:endParaRPr lang="en-US"/>
        </a:p>
      </dgm:t>
    </dgm:pt>
    <dgm:pt modelId="{5E6ADF3A-3AC0-483D-9F86-737CE52CF08B}" type="sibTrans" cxnId="{902CE94E-5350-48D7-9901-1406841329E3}">
      <dgm:prSet/>
      <dgm:spPr/>
      <dgm:t>
        <a:bodyPr/>
        <a:lstStyle/>
        <a:p>
          <a:endParaRPr lang="en-US"/>
        </a:p>
      </dgm:t>
    </dgm:pt>
    <dgm:pt modelId="{0C126EA7-2ED5-4EBE-9AB7-AE556A23F421}">
      <dgm:prSet/>
      <dgm:spPr/>
      <dgm:t>
        <a:bodyPr/>
        <a:lstStyle/>
        <a:p>
          <a:r>
            <a:rPr lang="en-US"/>
            <a:t>2024-2025 Biennium</a:t>
          </a:r>
        </a:p>
      </dgm:t>
    </dgm:pt>
    <dgm:pt modelId="{D24B03BF-0AC8-4D93-A20B-8785999B3323}" type="parTrans" cxnId="{61569CD7-56BC-4B1F-BF20-58D07B5EA58D}">
      <dgm:prSet/>
      <dgm:spPr/>
      <dgm:t>
        <a:bodyPr/>
        <a:lstStyle/>
        <a:p>
          <a:endParaRPr lang="en-US"/>
        </a:p>
      </dgm:t>
    </dgm:pt>
    <dgm:pt modelId="{F4E27B4A-235B-4254-9E29-90969573D922}" type="sibTrans" cxnId="{61569CD7-56BC-4B1F-BF20-58D07B5EA58D}">
      <dgm:prSet/>
      <dgm:spPr/>
      <dgm:t>
        <a:bodyPr/>
        <a:lstStyle/>
        <a:p>
          <a:endParaRPr lang="en-US"/>
        </a:p>
      </dgm:t>
    </dgm:pt>
    <dgm:pt modelId="{005347C4-C444-48A8-8FAA-A57D09EC69C8}">
      <dgm:prSet/>
      <dgm:spPr/>
      <dgm:t>
        <a:bodyPr/>
        <a:lstStyle/>
        <a:p>
          <a:r>
            <a:rPr lang="en-US"/>
            <a:t>Grant Hub</a:t>
          </a:r>
        </a:p>
      </dgm:t>
    </dgm:pt>
    <dgm:pt modelId="{33C04663-A2CC-4927-8F28-1E2229A829B2}" type="parTrans" cxnId="{E46CF26E-A771-498E-A39C-E5C56B9CF384}">
      <dgm:prSet/>
      <dgm:spPr/>
      <dgm:t>
        <a:bodyPr/>
        <a:lstStyle/>
        <a:p>
          <a:endParaRPr lang="en-US"/>
        </a:p>
      </dgm:t>
    </dgm:pt>
    <dgm:pt modelId="{8843C921-2FFE-4D0E-B9AE-4B5EE570DD1B}" type="sibTrans" cxnId="{E46CF26E-A771-498E-A39C-E5C56B9CF384}">
      <dgm:prSet/>
      <dgm:spPr/>
      <dgm:t>
        <a:bodyPr/>
        <a:lstStyle/>
        <a:p>
          <a:endParaRPr lang="en-US"/>
        </a:p>
      </dgm:t>
    </dgm:pt>
    <dgm:pt modelId="{06F92796-CD9D-4557-9B88-F0548E040D7A}">
      <dgm:prSet/>
      <dgm:spPr/>
      <dgm:t>
        <a:bodyPr/>
        <a:lstStyle/>
        <a:p>
          <a:r>
            <a:rPr lang="en-US"/>
            <a:t>“Plug and Play” Guide</a:t>
          </a:r>
        </a:p>
      </dgm:t>
    </dgm:pt>
    <dgm:pt modelId="{5AA03E44-6ECD-4C94-B30F-82B6BE84EA8A}" type="parTrans" cxnId="{3015AC01-F362-4C1E-9B72-657FB6DB70E2}">
      <dgm:prSet/>
      <dgm:spPr/>
      <dgm:t>
        <a:bodyPr/>
        <a:lstStyle/>
        <a:p>
          <a:endParaRPr lang="en-US"/>
        </a:p>
      </dgm:t>
    </dgm:pt>
    <dgm:pt modelId="{43815C89-47DE-48CD-893F-4FA0518720B0}" type="sibTrans" cxnId="{3015AC01-F362-4C1E-9B72-657FB6DB70E2}">
      <dgm:prSet/>
      <dgm:spPr/>
      <dgm:t>
        <a:bodyPr/>
        <a:lstStyle/>
        <a:p>
          <a:endParaRPr lang="en-US"/>
        </a:p>
      </dgm:t>
    </dgm:pt>
    <dgm:pt modelId="{273764F2-7DE7-D741-A5A3-9A227EDD6D75}" type="pres">
      <dgm:prSet presAssocID="{49A993DF-36F7-41F9-8E9A-58CFACED3198}" presName="linear" presStyleCnt="0">
        <dgm:presLayoutVars>
          <dgm:animLvl val="lvl"/>
          <dgm:resizeHandles val="exact"/>
        </dgm:presLayoutVars>
      </dgm:prSet>
      <dgm:spPr/>
    </dgm:pt>
    <dgm:pt modelId="{A77FF1A2-3D65-3D40-A46F-1A1BE4A43BA3}" type="pres">
      <dgm:prSet presAssocID="{0766FF60-E9C5-46F4-AFD6-6A8E66E1D2C2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17163DC4-780D-F043-9D91-A5CF0D0AE0ED}" type="pres">
      <dgm:prSet presAssocID="{6EFCC538-33D9-45FE-AA16-CD89C985060F}" presName="spacer" presStyleCnt="0"/>
      <dgm:spPr/>
    </dgm:pt>
    <dgm:pt modelId="{320611CD-E09C-4541-81D3-58F40919BF36}" type="pres">
      <dgm:prSet presAssocID="{5CF21492-4F90-4CFA-A291-A5AEDE999877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76FCAAFD-E4AE-8F47-B6FE-4B0D199EF9D1}" type="pres">
      <dgm:prSet presAssocID="{8F0F2946-DCDD-4EC8-B6BB-BB7781017831}" presName="spacer" presStyleCnt="0"/>
      <dgm:spPr/>
    </dgm:pt>
    <dgm:pt modelId="{F09C1C4A-39CD-4447-9989-9B76CE363C31}" type="pres">
      <dgm:prSet presAssocID="{717C0ABA-D5A4-4CA5-8044-2B11E5B874DB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1BAC1AED-F9E5-F648-A8D1-34437024017D}" type="pres">
      <dgm:prSet presAssocID="{AFCCB711-F684-4F75-BD53-1A3931080880}" presName="spacer" presStyleCnt="0"/>
      <dgm:spPr/>
    </dgm:pt>
    <dgm:pt modelId="{1F0C9FD1-5819-DB43-8D0B-9E870DAF61B1}" type="pres">
      <dgm:prSet presAssocID="{4EBCF4CD-9D75-4CCC-9E70-CBC5963844A6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2F6C6218-B478-754D-BE8D-50A94A9A6A73}" type="pres">
      <dgm:prSet presAssocID="{5E6ADF3A-3AC0-483D-9F86-737CE52CF08B}" presName="spacer" presStyleCnt="0"/>
      <dgm:spPr/>
    </dgm:pt>
    <dgm:pt modelId="{D4388C21-B84B-3E4E-A4FC-C847C8DC4976}" type="pres">
      <dgm:prSet presAssocID="{0C126EA7-2ED5-4EBE-9AB7-AE556A23F421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E1E270B3-58C6-E040-AC8A-2EF2CC68802D}" type="pres">
      <dgm:prSet presAssocID="{0C126EA7-2ED5-4EBE-9AB7-AE556A23F421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3015AC01-F362-4C1E-9B72-657FB6DB70E2}" srcId="{0C126EA7-2ED5-4EBE-9AB7-AE556A23F421}" destId="{06F92796-CD9D-4557-9B88-F0548E040D7A}" srcOrd="1" destOrd="0" parTransId="{5AA03E44-6ECD-4C94-B30F-82B6BE84EA8A}" sibTransId="{43815C89-47DE-48CD-893F-4FA0518720B0}"/>
    <dgm:cxn modelId="{BCE89204-914A-A442-BA06-B0996D2A98A1}" type="presOf" srcId="{5CF21492-4F90-4CFA-A291-A5AEDE999877}" destId="{320611CD-E09C-4541-81D3-58F40919BF36}" srcOrd="0" destOrd="0" presId="urn:microsoft.com/office/officeart/2005/8/layout/vList2"/>
    <dgm:cxn modelId="{1C346C33-B45C-BD45-9ADF-6F552B771EFD}" type="presOf" srcId="{0C126EA7-2ED5-4EBE-9AB7-AE556A23F421}" destId="{D4388C21-B84B-3E4E-A4FC-C847C8DC4976}" srcOrd="0" destOrd="0" presId="urn:microsoft.com/office/officeart/2005/8/layout/vList2"/>
    <dgm:cxn modelId="{902CE94E-5350-48D7-9901-1406841329E3}" srcId="{49A993DF-36F7-41F9-8E9A-58CFACED3198}" destId="{4EBCF4CD-9D75-4CCC-9E70-CBC5963844A6}" srcOrd="3" destOrd="0" parTransId="{BFBD9495-322B-476D-B9BF-BB6B489B2670}" sibTransId="{5E6ADF3A-3AC0-483D-9F86-737CE52CF08B}"/>
    <dgm:cxn modelId="{1374F154-BD90-0D4C-931A-6B1341F54970}" type="presOf" srcId="{0766FF60-E9C5-46F4-AFD6-6A8E66E1D2C2}" destId="{A77FF1A2-3D65-3D40-A46F-1A1BE4A43BA3}" srcOrd="0" destOrd="0" presId="urn:microsoft.com/office/officeart/2005/8/layout/vList2"/>
    <dgm:cxn modelId="{2B5AEB63-B72E-3446-BBB5-7968655A3D08}" type="presOf" srcId="{717C0ABA-D5A4-4CA5-8044-2B11E5B874DB}" destId="{F09C1C4A-39CD-4447-9989-9B76CE363C31}" srcOrd="0" destOrd="0" presId="urn:microsoft.com/office/officeart/2005/8/layout/vList2"/>
    <dgm:cxn modelId="{A9F4926B-FEB1-7049-ADEA-BCF3ACCDD248}" type="presOf" srcId="{4EBCF4CD-9D75-4CCC-9E70-CBC5963844A6}" destId="{1F0C9FD1-5819-DB43-8D0B-9E870DAF61B1}" srcOrd="0" destOrd="0" presId="urn:microsoft.com/office/officeart/2005/8/layout/vList2"/>
    <dgm:cxn modelId="{E46CF26E-A771-498E-A39C-E5C56B9CF384}" srcId="{0C126EA7-2ED5-4EBE-9AB7-AE556A23F421}" destId="{005347C4-C444-48A8-8FAA-A57D09EC69C8}" srcOrd="0" destOrd="0" parTransId="{33C04663-A2CC-4927-8F28-1E2229A829B2}" sibTransId="{8843C921-2FFE-4D0E-B9AE-4B5EE570DD1B}"/>
    <dgm:cxn modelId="{22C5F89D-E0F8-4841-86C6-D21031D763C9}" type="presOf" srcId="{06F92796-CD9D-4557-9B88-F0548E040D7A}" destId="{E1E270B3-58C6-E040-AC8A-2EF2CC68802D}" srcOrd="0" destOrd="1" presId="urn:microsoft.com/office/officeart/2005/8/layout/vList2"/>
    <dgm:cxn modelId="{04B851A7-FC7B-4FD9-A725-B9DA615802C7}" srcId="{49A993DF-36F7-41F9-8E9A-58CFACED3198}" destId="{0766FF60-E9C5-46F4-AFD6-6A8E66E1D2C2}" srcOrd="0" destOrd="0" parTransId="{A5518106-C4A8-4F5F-A84E-EE99F64B90FE}" sibTransId="{6EFCC538-33D9-45FE-AA16-CD89C985060F}"/>
    <dgm:cxn modelId="{7DD7D1BA-B9AC-42BC-95EB-CD26EDF3D453}" srcId="{49A993DF-36F7-41F9-8E9A-58CFACED3198}" destId="{717C0ABA-D5A4-4CA5-8044-2B11E5B874DB}" srcOrd="2" destOrd="0" parTransId="{45CCCEE7-BD68-4E91-A30A-416F26A2FEC1}" sibTransId="{AFCCB711-F684-4F75-BD53-1A3931080880}"/>
    <dgm:cxn modelId="{61569CD7-56BC-4B1F-BF20-58D07B5EA58D}" srcId="{49A993DF-36F7-41F9-8E9A-58CFACED3198}" destId="{0C126EA7-2ED5-4EBE-9AB7-AE556A23F421}" srcOrd="4" destOrd="0" parTransId="{D24B03BF-0AC8-4D93-A20B-8785999B3323}" sibTransId="{F4E27B4A-235B-4254-9E29-90969573D922}"/>
    <dgm:cxn modelId="{1B9293D8-0C06-4F4E-9431-750350CC98D3}" type="presOf" srcId="{005347C4-C444-48A8-8FAA-A57D09EC69C8}" destId="{E1E270B3-58C6-E040-AC8A-2EF2CC68802D}" srcOrd="0" destOrd="0" presId="urn:microsoft.com/office/officeart/2005/8/layout/vList2"/>
    <dgm:cxn modelId="{AE261CE2-1B47-9D42-994D-69B574B13390}" type="presOf" srcId="{49A993DF-36F7-41F9-8E9A-58CFACED3198}" destId="{273764F2-7DE7-D741-A5A3-9A227EDD6D75}" srcOrd="0" destOrd="0" presId="urn:microsoft.com/office/officeart/2005/8/layout/vList2"/>
    <dgm:cxn modelId="{91FD07EB-AC35-46FB-899F-3AF4195E8D57}" srcId="{49A993DF-36F7-41F9-8E9A-58CFACED3198}" destId="{5CF21492-4F90-4CFA-A291-A5AEDE999877}" srcOrd="1" destOrd="0" parTransId="{654BD5C7-D6E2-44CB-839F-9A426530725D}" sibTransId="{8F0F2946-DCDD-4EC8-B6BB-BB7781017831}"/>
    <dgm:cxn modelId="{91951D10-631F-B140-8163-D583B33180FF}" type="presParOf" srcId="{273764F2-7DE7-D741-A5A3-9A227EDD6D75}" destId="{A77FF1A2-3D65-3D40-A46F-1A1BE4A43BA3}" srcOrd="0" destOrd="0" presId="urn:microsoft.com/office/officeart/2005/8/layout/vList2"/>
    <dgm:cxn modelId="{5B7EBCF7-BA0E-8941-B49C-7BC69514EED7}" type="presParOf" srcId="{273764F2-7DE7-D741-A5A3-9A227EDD6D75}" destId="{17163DC4-780D-F043-9D91-A5CF0D0AE0ED}" srcOrd="1" destOrd="0" presId="urn:microsoft.com/office/officeart/2005/8/layout/vList2"/>
    <dgm:cxn modelId="{3CB69760-AA7A-E245-8D0B-38EFCC2F7DBB}" type="presParOf" srcId="{273764F2-7DE7-D741-A5A3-9A227EDD6D75}" destId="{320611CD-E09C-4541-81D3-58F40919BF36}" srcOrd="2" destOrd="0" presId="urn:microsoft.com/office/officeart/2005/8/layout/vList2"/>
    <dgm:cxn modelId="{1086F025-00CE-1649-9F3E-BBBF4B03C773}" type="presParOf" srcId="{273764F2-7DE7-D741-A5A3-9A227EDD6D75}" destId="{76FCAAFD-E4AE-8F47-B6FE-4B0D199EF9D1}" srcOrd="3" destOrd="0" presId="urn:microsoft.com/office/officeart/2005/8/layout/vList2"/>
    <dgm:cxn modelId="{E226CAD4-CD6B-FD4D-8999-0DE5EE2C5A68}" type="presParOf" srcId="{273764F2-7DE7-D741-A5A3-9A227EDD6D75}" destId="{F09C1C4A-39CD-4447-9989-9B76CE363C31}" srcOrd="4" destOrd="0" presId="urn:microsoft.com/office/officeart/2005/8/layout/vList2"/>
    <dgm:cxn modelId="{0A68FB50-09C5-5447-A30B-B36BB453E738}" type="presParOf" srcId="{273764F2-7DE7-D741-A5A3-9A227EDD6D75}" destId="{1BAC1AED-F9E5-F648-A8D1-34437024017D}" srcOrd="5" destOrd="0" presId="urn:microsoft.com/office/officeart/2005/8/layout/vList2"/>
    <dgm:cxn modelId="{C5666716-85BF-CF40-8F87-91A3858D2395}" type="presParOf" srcId="{273764F2-7DE7-D741-A5A3-9A227EDD6D75}" destId="{1F0C9FD1-5819-DB43-8D0B-9E870DAF61B1}" srcOrd="6" destOrd="0" presId="urn:microsoft.com/office/officeart/2005/8/layout/vList2"/>
    <dgm:cxn modelId="{5B83D7DE-E963-C24B-8F86-AF8B055B641E}" type="presParOf" srcId="{273764F2-7DE7-D741-A5A3-9A227EDD6D75}" destId="{2F6C6218-B478-754D-BE8D-50A94A9A6A73}" srcOrd="7" destOrd="0" presId="urn:microsoft.com/office/officeart/2005/8/layout/vList2"/>
    <dgm:cxn modelId="{C5D67E0A-C5DF-7A4F-AB81-B2CF892F0D87}" type="presParOf" srcId="{273764F2-7DE7-D741-A5A3-9A227EDD6D75}" destId="{D4388C21-B84B-3E4E-A4FC-C847C8DC4976}" srcOrd="8" destOrd="0" presId="urn:microsoft.com/office/officeart/2005/8/layout/vList2"/>
    <dgm:cxn modelId="{694F5361-BB5C-D74D-BA24-93FDAC515ED2}" type="presParOf" srcId="{273764F2-7DE7-D741-A5A3-9A227EDD6D75}" destId="{E1E270B3-58C6-E040-AC8A-2EF2CC68802D}" srcOrd="9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4BCA0B-CBFD-4A13-A28A-344B883D31E4}">
      <dsp:nvSpPr>
        <dsp:cNvPr id="0" name=""/>
        <dsp:cNvSpPr/>
      </dsp:nvSpPr>
      <dsp:spPr>
        <a:xfrm>
          <a:off x="745987" y="1082018"/>
          <a:ext cx="919942" cy="91994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EC61F6-F532-4F95-BCF9-2B2694188BF5}">
      <dsp:nvSpPr>
        <dsp:cNvPr id="0" name=""/>
        <dsp:cNvSpPr/>
      </dsp:nvSpPr>
      <dsp:spPr>
        <a:xfrm>
          <a:off x="183800" y="2291463"/>
          <a:ext cx="204431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Member Engagement</a:t>
          </a:r>
        </a:p>
      </dsp:txBody>
      <dsp:txXfrm>
        <a:off x="183800" y="2291463"/>
        <a:ext cx="2044316" cy="720000"/>
      </dsp:txXfrm>
    </dsp:sp>
    <dsp:sp modelId="{4DA44CF6-6A66-451E-BFA4-3C15169C8289}">
      <dsp:nvSpPr>
        <dsp:cNvPr id="0" name=""/>
        <dsp:cNvSpPr/>
      </dsp:nvSpPr>
      <dsp:spPr>
        <a:xfrm>
          <a:off x="3148059" y="1082018"/>
          <a:ext cx="919942" cy="91994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112446-8A3A-446A-9BB2-0024FBFC6785}">
      <dsp:nvSpPr>
        <dsp:cNvPr id="0" name=""/>
        <dsp:cNvSpPr/>
      </dsp:nvSpPr>
      <dsp:spPr>
        <a:xfrm>
          <a:off x="2585872" y="2291463"/>
          <a:ext cx="204431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Implementing Natural Climate Solutions Legislation</a:t>
          </a:r>
        </a:p>
      </dsp:txBody>
      <dsp:txXfrm>
        <a:off x="2585872" y="2291463"/>
        <a:ext cx="2044316" cy="720000"/>
      </dsp:txXfrm>
    </dsp:sp>
    <dsp:sp modelId="{A92A914D-EB3E-447E-BA65-3B09E4DAF8F1}">
      <dsp:nvSpPr>
        <dsp:cNvPr id="0" name=""/>
        <dsp:cNvSpPr/>
      </dsp:nvSpPr>
      <dsp:spPr>
        <a:xfrm>
          <a:off x="5550131" y="1082018"/>
          <a:ext cx="919942" cy="91994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6F7FC9-384E-4B90-868C-03C4459DDB18}">
      <dsp:nvSpPr>
        <dsp:cNvPr id="0" name=""/>
        <dsp:cNvSpPr/>
      </dsp:nvSpPr>
      <dsp:spPr>
        <a:xfrm>
          <a:off x="4987944" y="2291463"/>
          <a:ext cx="204431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Providing Information</a:t>
          </a:r>
        </a:p>
      </dsp:txBody>
      <dsp:txXfrm>
        <a:off x="4987944" y="2291463"/>
        <a:ext cx="2044316" cy="720000"/>
      </dsp:txXfrm>
    </dsp:sp>
    <dsp:sp modelId="{784036C7-732A-4F37-AA4F-E7C8560522F8}">
      <dsp:nvSpPr>
        <dsp:cNvPr id="0" name=""/>
        <dsp:cNvSpPr/>
      </dsp:nvSpPr>
      <dsp:spPr>
        <a:xfrm>
          <a:off x="7952203" y="1082018"/>
          <a:ext cx="919942" cy="91994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2AAE34-51BE-42DB-BC43-EAD294D0FCD8}">
      <dsp:nvSpPr>
        <dsp:cNvPr id="0" name=""/>
        <dsp:cNvSpPr/>
      </dsp:nvSpPr>
      <dsp:spPr>
        <a:xfrm>
          <a:off x="7390016" y="2291463"/>
          <a:ext cx="204431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Managing the Oregon Conservation Partnership Grant</a:t>
          </a:r>
        </a:p>
      </dsp:txBody>
      <dsp:txXfrm>
        <a:off x="7390016" y="2291463"/>
        <a:ext cx="2044316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7FF1A2-3D65-3D40-A46F-1A1BE4A43BA3}">
      <dsp:nvSpPr>
        <dsp:cNvPr id="0" name=""/>
        <dsp:cNvSpPr/>
      </dsp:nvSpPr>
      <dsp:spPr>
        <a:xfrm>
          <a:off x="0" y="19470"/>
          <a:ext cx="6628804" cy="7488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Webinars</a:t>
          </a:r>
        </a:p>
      </dsp:txBody>
      <dsp:txXfrm>
        <a:off x="36553" y="56023"/>
        <a:ext cx="6555698" cy="675694"/>
      </dsp:txXfrm>
    </dsp:sp>
    <dsp:sp modelId="{320611CD-E09C-4541-81D3-58F40919BF36}">
      <dsp:nvSpPr>
        <dsp:cNvPr id="0" name=""/>
        <dsp:cNvSpPr/>
      </dsp:nvSpPr>
      <dsp:spPr>
        <a:xfrm>
          <a:off x="0" y="860430"/>
          <a:ext cx="6628804" cy="748800"/>
        </a:xfrm>
        <a:prstGeom prst="roundRect">
          <a:avLst/>
        </a:prstGeom>
        <a:gradFill rotWithShape="0">
          <a:gsLst>
            <a:gs pos="0">
              <a:schemeClr val="accent2">
                <a:hueOff val="-1101836"/>
                <a:satOff val="2791"/>
                <a:lumOff val="6177"/>
                <a:alphaOff val="0"/>
                <a:tint val="96000"/>
                <a:lumMod val="100000"/>
              </a:schemeClr>
            </a:gs>
            <a:gs pos="78000">
              <a:schemeClr val="accent2">
                <a:hueOff val="-1101836"/>
                <a:satOff val="2791"/>
                <a:lumOff val="617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Legislative Tours</a:t>
          </a:r>
        </a:p>
      </dsp:txBody>
      <dsp:txXfrm>
        <a:off x="36553" y="896983"/>
        <a:ext cx="6555698" cy="675694"/>
      </dsp:txXfrm>
    </dsp:sp>
    <dsp:sp modelId="{F09C1C4A-39CD-4447-9989-9B76CE363C31}">
      <dsp:nvSpPr>
        <dsp:cNvPr id="0" name=""/>
        <dsp:cNvSpPr/>
      </dsp:nvSpPr>
      <dsp:spPr>
        <a:xfrm>
          <a:off x="0" y="1701390"/>
          <a:ext cx="6628804" cy="748800"/>
        </a:xfrm>
        <a:prstGeom prst="roundRect">
          <a:avLst/>
        </a:prstGeom>
        <a:gradFill rotWithShape="0">
          <a:gsLst>
            <a:gs pos="0">
              <a:schemeClr val="accent2">
                <a:hueOff val="-2203673"/>
                <a:satOff val="5582"/>
                <a:lumOff val="12353"/>
                <a:alphaOff val="0"/>
                <a:tint val="96000"/>
                <a:lumMod val="100000"/>
              </a:schemeClr>
            </a:gs>
            <a:gs pos="78000">
              <a:schemeClr val="accent2">
                <a:hueOff val="-2203673"/>
                <a:satOff val="5582"/>
                <a:lumOff val="12353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Communicating Successes</a:t>
          </a:r>
        </a:p>
      </dsp:txBody>
      <dsp:txXfrm>
        <a:off x="36553" y="1737943"/>
        <a:ext cx="6555698" cy="675694"/>
      </dsp:txXfrm>
    </dsp:sp>
    <dsp:sp modelId="{1F0C9FD1-5819-DB43-8D0B-9E870DAF61B1}">
      <dsp:nvSpPr>
        <dsp:cNvPr id="0" name=""/>
        <dsp:cNvSpPr/>
      </dsp:nvSpPr>
      <dsp:spPr>
        <a:xfrm>
          <a:off x="0" y="2542350"/>
          <a:ext cx="6628804" cy="748800"/>
        </a:xfrm>
        <a:prstGeom prst="roundRect">
          <a:avLst/>
        </a:prstGeom>
        <a:gradFill rotWithShape="0">
          <a:gsLst>
            <a:gs pos="0">
              <a:schemeClr val="accent2">
                <a:hueOff val="-3305509"/>
                <a:satOff val="8372"/>
                <a:lumOff val="18530"/>
                <a:alphaOff val="0"/>
                <a:tint val="96000"/>
                <a:lumMod val="100000"/>
              </a:schemeClr>
            </a:gs>
            <a:gs pos="78000">
              <a:schemeClr val="accent2">
                <a:hueOff val="-3305509"/>
                <a:satOff val="8372"/>
                <a:lumOff val="1853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Agency Engagement</a:t>
          </a:r>
        </a:p>
      </dsp:txBody>
      <dsp:txXfrm>
        <a:off x="36553" y="2578903"/>
        <a:ext cx="6555698" cy="675694"/>
      </dsp:txXfrm>
    </dsp:sp>
    <dsp:sp modelId="{D4388C21-B84B-3E4E-A4FC-C847C8DC4976}">
      <dsp:nvSpPr>
        <dsp:cNvPr id="0" name=""/>
        <dsp:cNvSpPr/>
      </dsp:nvSpPr>
      <dsp:spPr>
        <a:xfrm>
          <a:off x="0" y="3383310"/>
          <a:ext cx="6628804" cy="748800"/>
        </a:xfrm>
        <a:prstGeom prst="roundRect">
          <a:avLst/>
        </a:prstGeom>
        <a:gradFill rotWithShape="0">
          <a:gsLst>
            <a:gs pos="0">
              <a:schemeClr val="accent2">
                <a:hueOff val="-4407346"/>
                <a:satOff val="11163"/>
                <a:lumOff val="24706"/>
                <a:alphaOff val="0"/>
                <a:tint val="96000"/>
                <a:lumMod val="100000"/>
              </a:schemeClr>
            </a:gs>
            <a:gs pos="78000">
              <a:schemeClr val="accent2">
                <a:hueOff val="-4407346"/>
                <a:satOff val="11163"/>
                <a:lumOff val="24706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2024-2025 Biennium</a:t>
          </a:r>
        </a:p>
      </dsp:txBody>
      <dsp:txXfrm>
        <a:off x="36553" y="3419863"/>
        <a:ext cx="6555698" cy="675694"/>
      </dsp:txXfrm>
    </dsp:sp>
    <dsp:sp modelId="{E1E270B3-58C6-E040-AC8A-2EF2CC68802D}">
      <dsp:nvSpPr>
        <dsp:cNvPr id="0" name=""/>
        <dsp:cNvSpPr/>
      </dsp:nvSpPr>
      <dsp:spPr>
        <a:xfrm>
          <a:off x="0" y="4132110"/>
          <a:ext cx="6628804" cy="82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0465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/>
            <a:t>Grant Hub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/>
            <a:t>“Plug and Play” Guide</a:t>
          </a:r>
        </a:p>
      </dsp:txBody>
      <dsp:txXfrm>
        <a:off x="0" y="4132110"/>
        <a:ext cx="6628804" cy="828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10/31/23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10/31/23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20650-576C-312C-B7A2-B875208ED6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OACD Annual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7B1FEB-B033-15C2-AD4C-B20A0AC66D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October 16, 2023</a:t>
            </a:r>
          </a:p>
        </p:txBody>
      </p:sp>
    </p:spTree>
    <p:extLst>
      <p:ext uri="{BB962C8B-B14F-4D97-AF65-F5344CB8AC3E}">
        <p14:creationId xmlns:p14="http://schemas.microsoft.com/office/powerpoint/2010/main" val="2907978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1F4FE-A0DB-0B16-3512-00195ED59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9562" y="609600"/>
            <a:ext cx="6424440" cy="1320800"/>
          </a:xfrm>
        </p:spPr>
        <p:txBody>
          <a:bodyPr>
            <a:normAutofit/>
          </a:bodyPr>
          <a:lstStyle/>
          <a:p>
            <a:r>
              <a:rPr lang="en-US" dirty="0"/>
              <a:t>Accomplishments 2022-2023</a:t>
            </a:r>
          </a:p>
        </p:txBody>
      </p:sp>
      <p:pic>
        <p:nvPicPr>
          <p:cNvPr id="5" name="Picture 4" descr="Plant growing in a concrete crack">
            <a:extLst>
              <a:ext uri="{FF2B5EF4-FFF2-40B4-BE49-F238E27FC236}">
                <a16:creationId xmlns:a16="http://schemas.microsoft.com/office/drawing/2014/main" id="{D623A7ED-175F-CC78-044F-531FC617231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752" r="42675" b="1"/>
          <a:stretch/>
        </p:blipFill>
        <p:spPr>
          <a:xfrm>
            <a:off x="20" y="10"/>
            <a:ext cx="2734036" cy="6867719"/>
          </a:xfrm>
          <a:custGeom>
            <a:avLst/>
            <a:gdLst/>
            <a:ahLst/>
            <a:cxnLst/>
            <a:rect l="l" t="t" r="r" b="b"/>
            <a:pathLst>
              <a:path w="2734056" h="6858000">
                <a:moveTo>
                  <a:pt x="0" y="0"/>
                </a:moveTo>
                <a:lnTo>
                  <a:pt x="1674254" y="0"/>
                </a:lnTo>
                <a:lnTo>
                  <a:pt x="2734056" y="6850199"/>
                </a:lnTo>
                <a:lnTo>
                  <a:pt x="2734056" y="6858000"/>
                </a:lnTo>
                <a:lnTo>
                  <a:pt x="461457" y="6858000"/>
                </a:lnTo>
                <a:lnTo>
                  <a:pt x="0" y="4134118"/>
                </a:lnTo>
                <a:close/>
              </a:path>
            </a:pathLst>
          </a:custGeom>
        </p:spPr>
      </p:pic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EB6743CF-E74B-4A3C-A785-599069DB89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1"/>
            <a:ext cx="476655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1AC46-F663-9972-1B83-DF0D0FD07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9562" y="2160589"/>
            <a:ext cx="6424440" cy="38807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Advocacy – successful 2023 legislative session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en-US" dirty="0"/>
              <a:t>Wildlife Habitat Tax Credit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en-US" dirty="0"/>
              <a:t>Juniper removal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en-US" dirty="0"/>
              <a:t>$10 million for natural climate solution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 dirty="0"/>
              <a:t>Served on Oregon Global Warming Commission’s advisory committee on agricultural conservation and sequestration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 dirty="0"/>
              <a:t>Carbon Sequestration and Soil Health Website and Guidebook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 dirty="0"/>
              <a:t>Building Partnerships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 dirty="0"/>
              <a:t>Hired new Executive Director</a:t>
            </a:r>
            <a:endParaRPr lang="en-US"/>
          </a:p>
          <a:p>
            <a:pPr>
              <a:lnSpc>
                <a:spcPct val="90000"/>
              </a:lnSpc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25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B4DE830A-B531-4A3B-96F6-0ECE88B085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813DF2C-461A-4A8F-9679-A172790D1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4CD3A85-C039-4249-86E4-1EB9318B5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887EA6D2-2883-42C2-993D-094CA6D6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3B895046-636F-4D1B-ACA4-29AA0CB33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C6B0CDE3-E054-4EDD-A43B-F96843D8B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3B66B1A2-F145-4C9B-85CC-4BF30D58CB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5D4FC972-94B3-4035-8D31-E668C132B4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374B9941-AFBE-4A77-A50E-B6EA04A746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27A982C5-2C38-4CE9-BC18-94697AD657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0060D8D1-7BB1-498F-AFBB-ADAC130A9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410707C-F208-3C5C-AE2F-2FB78418D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855" y="1261331"/>
            <a:ext cx="3497565" cy="300266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Annual Conference Sponsors</a:t>
            </a:r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AA330523-F25B-4007-B3E5-ABB5637D16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5" name="Picture 4" descr="A group of logos of different companies&#10;&#10;Description automatically generated">
            <a:extLst>
              <a:ext uri="{FF2B5EF4-FFF2-40B4-BE49-F238E27FC236}">
                <a16:creationId xmlns:a16="http://schemas.microsoft.com/office/drawing/2014/main" id="{0BD2381E-C2F4-046D-B408-C9575EAAE6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617" y="1261330"/>
            <a:ext cx="4335340" cy="4335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376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43BDA5-4327-1BB4-81E8-1E97411EF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en-US" dirty="0"/>
              <a:t>Looking Ahead</a:t>
            </a: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577DAB3-5435-6280-5A4C-7628AB6606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8798862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3787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E21E87-52E5-ECF8-64E7-19D899E00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4400" dirty="0"/>
              <a:t>Oregon Conservation Partnership</a:t>
            </a: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OACD, COLT, </a:t>
            </a:r>
            <a:br>
              <a:rPr lang="en-US" sz="4400" dirty="0"/>
            </a:br>
            <a:r>
              <a:rPr lang="en-US" sz="4400" dirty="0"/>
              <a:t>NOWC, OCEAN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ECB45E0-5AFC-1DB7-E0D5-3E9C7378E1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207562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99280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11">
      <a:dk1>
        <a:srgbClr val="58ACD7"/>
      </a:dk1>
      <a:lt1>
        <a:srgbClr val="FEFFFF"/>
      </a:lt1>
      <a:dk2>
        <a:srgbClr val="2F1716"/>
      </a:dk2>
      <a:lt2>
        <a:srgbClr val="57ABD6"/>
      </a:lt2>
      <a:accent1>
        <a:srgbClr val="2F1615"/>
      </a:accent1>
      <a:accent2>
        <a:srgbClr val="54A021"/>
      </a:accent2>
      <a:accent3>
        <a:srgbClr val="E98D56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61</TotalTime>
  <Words>105</Words>
  <Application>Microsoft Macintosh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OACD Annual Report</vt:lpstr>
      <vt:lpstr>Accomplishments 2022-2023</vt:lpstr>
      <vt:lpstr>Annual Conference Sponsors</vt:lpstr>
      <vt:lpstr>Looking Ahead</vt:lpstr>
      <vt:lpstr>Oregon Conservation Partnership  OACD, COLT,  NOWC, OCEAN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OACD Annual Report</dc:title>
  <dc:creator>Andrea Kreiner</dc:creator>
  <cp:lastModifiedBy>Andrea Kreiner</cp:lastModifiedBy>
  <cp:revision>1</cp:revision>
  <dcterms:created xsi:type="dcterms:W3CDTF">2023-10-10T22:50:03Z</dcterms:created>
  <dcterms:modified xsi:type="dcterms:W3CDTF">2023-10-31T21:42:22Z</dcterms:modified>
</cp:coreProperties>
</file>