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5" r:id="rId2"/>
  </p:sldMasterIdLst>
  <p:notesMasterIdLst>
    <p:notesMasterId r:id="rId10"/>
  </p:notesMasterIdLst>
  <p:sldIdLst>
    <p:sldId id="1141" r:id="rId3"/>
    <p:sldId id="1135" r:id="rId4"/>
    <p:sldId id="260" r:id="rId5"/>
    <p:sldId id="436" r:id="rId6"/>
    <p:sldId id="258" r:id="rId7"/>
    <p:sldId id="1254" r:id="rId8"/>
    <p:sldId id="9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57330" autoAdjust="0"/>
  </p:normalViewPr>
  <p:slideViewPr>
    <p:cSldViewPr snapToGrid="0">
      <p:cViewPr varScale="1">
        <p:scale>
          <a:sx n="61" d="100"/>
          <a:sy n="61" d="100"/>
        </p:scale>
        <p:origin x="25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E8A9E-EF99-4AEC-AD5C-E8BEFC270A01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E271D7E-2F64-434D-88BE-7B7FBE3A9E20}">
      <dgm:prSet custT="1"/>
      <dgm:spPr/>
      <dgm:t>
        <a:bodyPr/>
        <a:lstStyle/>
        <a:p>
          <a:pPr>
            <a:defRPr b="1"/>
          </a:pPr>
          <a:r>
            <a:rPr lang="en-US" sz="2800"/>
            <a:t>October</a:t>
          </a:r>
        </a:p>
      </dgm:t>
    </dgm:pt>
    <dgm:pt modelId="{8F595F97-73CD-4A8D-9DD7-8D3209B676DA}" type="parTrans" cxnId="{CFCFB376-DC5D-46D6-8CEC-5CCDAA9127B4}">
      <dgm:prSet/>
      <dgm:spPr/>
      <dgm:t>
        <a:bodyPr/>
        <a:lstStyle/>
        <a:p>
          <a:endParaRPr lang="en-US" sz="2400"/>
        </a:p>
      </dgm:t>
    </dgm:pt>
    <dgm:pt modelId="{6CC5EDFE-AED6-44A9-8CCB-00EEC59D4A7E}" type="sibTrans" cxnId="{CFCFB376-DC5D-46D6-8CEC-5CCDAA9127B4}">
      <dgm:prSet/>
      <dgm:spPr/>
      <dgm:t>
        <a:bodyPr/>
        <a:lstStyle/>
        <a:p>
          <a:endParaRPr lang="en-US" sz="2400"/>
        </a:p>
      </dgm:t>
    </dgm:pt>
    <dgm:pt modelId="{BA67E35E-9D48-4B2D-A338-07C1E18256D0}">
      <dgm:prSet custT="1"/>
      <dgm:spPr/>
      <dgm:t>
        <a:bodyPr/>
        <a:lstStyle/>
        <a:p>
          <a:r>
            <a:rPr lang="en-US" sz="2200" dirty="0"/>
            <a:t>Final scoping of priorities and monitoring </a:t>
          </a:r>
        </a:p>
      </dgm:t>
    </dgm:pt>
    <dgm:pt modelId="{E7E9CFD9-F986-40F2-9499-98F02D557CF1}" type="parTrans" cxnId="{864E90E3-7518-4033-9A4D-66F68FFD604D}">
      <dgm:prSet/>
      <dgm:spPr/>
      <dgm:t>
        <a:bodyPr/>
        <a:lstStyle/>
        <a:p>
          <a:endParaRPr lang="en-US" sz="2400"/>
        </a:p>
      </dgm:t>
    </dgm:pt>
    <dgm:pt modelId="{8B74AF02-D530-4DE2-8FF5-FAC69D078242}" type="sibTrans" cxnId="{864E90E3-7518-4033-9A4D-66F68FFD604D}">
      <dgm:prSet/>
      <dgm:spPr/>
      <dgm:t>
        <a:bodyPr/>
        <a:lstStyle/>
        <a:p>
          <a:endParaRPr lang="en-US" sz="2400"/>
        </a:p>
      </dgm:t>
    </dgm:pt>
    <dgm:pt modelId="{F79C53E8-715B-4527-B207-B288DECE3955}">
      <dgm:prSet custT="1"/>
      <dgm:spPr/>
      <dgm:t>
        <a:bodyPr/>
        <a:lstStyle/>
        <a:p>
          <a:pPr>
            <a:defRPr b="1"/>
          </a:pPr>
          <a:r>
            <a:rPr lang="en-US" sz="2800"/>
            <a:t>November</a:t>
          </a:r>
        </a:p>
      </dgm:t>
    </dgm:pt>
    <dgm:pt modelId="{5517735B-DB00-41C1-8C68-81A7AEE02C33}" type="parTrans" cxnId="{3B860381-4C16-49E7-8E74-948CF388DBD9}">
      <dgm:prSet/>
      <dgm:spPr/>
      <dgm:t>
        <a:bodyPr/>
        <a:lstStyle/>
        <a:p>
          <a:endParaRPr lang="en-US" sz="2400"/>
        </a:p>
      </dgm:t>
    </dgm:pt>
    <dgm:pt modelId="{321DC103-D5C7-4B4F-B09C-11339DA649CE}" type="sibTrans" cxnId="{3B860381-4C16-49E7-8E74-948CF388DBD9}">
      <dgm:prSet/>
      <dgm:spPr/>
      <dgm:t>
        <a:bodyPr/>
        <a:lstStyle/>
        <a:p>
          <a:endParaRPr lang="en-US" sz="2400"/>
        </a:p>
      </dgm:t>
    </dgm:pt>
    <dgm:pt modelId="{205BBD14-4A00-45B1-965F-E565D268E0A6}">
      <dgm:prSet custT="1"/>
      <dgm:spPr/>
      <dgm:t>
        <a:bodyPr/>
        <a:lstStyle/>
        <a:p>
          <a:r>
            <a:rPr lang="en-US" sz="2200" dirty="0"/>
            <a:t>Draft rules completed and initial draft circulated</a:t>
          </a:r>
        </a:p>
      </dgm:t>
    </dgm:pt>
    <dgm:pt modelId="{AFF38DD0-F931-4E14-83DE-5A358A8A3C0F}" type="parTrans" cxnId="{7183B475-C3DD-4DC3-BF8A-FD89294B5816}">
      <dgm:prSet/>
      <dgm:spPr/>
      <dgm:t>
        <a:bodyPr/>
        <a:lstStyle/>
        <a:p>
          <a:endParaRPr lang="en-US" sz="2400"/>
        </a:p>
      </dgm:t>
    </dgm:pt>
    <dgm:pt modelId="{3B254BD7-FA02-4389-BCF5-081D04114682}" type="sibTrans" cxnId="{7183B475-C3DD-4DC3-BF8A-FD89294B5816}">
      <dgm:prSet/>
      <dgm:spPr/>
      <dgm:t>
        <a:bodyPr/>
        <a:lstStyle/>
        <a:p>
          <a:endParaRPr lang="en-US" sz="2400"/>
        </a:p>
      </dgm:t>
    </dgm:pt>
    <dgm:pt modelId="{109372EA-7698-4EA2-8DC5-9C31AE2F0404}">
      <dgm:prSet custT="1"/>
      <dgm:spPr/>
      <dgm:t>
        <a:bodyPr/>
        <a:lstStyle/>
        <a:p>
          <a:pPr>
            <a:defRPr b="1"/>
          </a:pPr>
          <a:r>
            <a:rPr lang="en-US" sz="2800"/>
            <a:t>December &amp; January</a:t>
          </a:r>
        </a:p>
      </dgm:t>
    </dgm:pt>
    <dgm:pt modelId="{D3581AB6-13A5-41FE-ADCC-B6934D8190D4}" type="parTrans" cxnId="{CDB1A952-985E-4FE2-ADDD-D4E66E785E2C}">
      <dgm:prSet/>
      <dgm:spPr/>
      <dgm:t>
        <a:bodyPr/>
        <a:lstStyle/>
        <a:p>
          <a:endParaRPr lang="en-US" sz="2400"/>
        </a:p>
      </dgm:t>
    </dgm:pt>
    <dgm:pt modelId="{E9BE48F5-D21D-443A-AA6C-7ECED69065FF}" type="sibTrans" cxnId="{CDB1A952-985E-4FE2-ADDD-D4E66E785E2C}">
      <dgm:prSet/>
      <dgm:spPr/>
      <dgm:t>
        <a:bodyPr/>
        <a:lstStyle/>
        <a:p>
          <a:endParaRPr lang="en-US" sz="2400"/>
        </a:p>
      </dgm:t>
    </dgm:pt>
    <dgm:pt modelId="{8854419B-BE56-4E2E-B20B-6C212922EC72}">
      <dgm:prSet custT="1"/>
      <dgm:spPr/>
      <dgm:t>
        <a:bodyPr/>
        <a:lstStyle/>
        <a:p>
          <a:r>
            <a:rPr lang="en-US" sz="2200" dirty="0"/>
            <a:t>Request for public feedback</a:t>
          </a:r>
        </a:p>
      </dgm:t>
    </dgm:pt>
    <dgm:pt modelId="{891FD112-6F8D-4D39-88F1-6090ADC80C24}" type="parTrans" cxnId="{2FC227A1-E5B2-4DFC-901D-F9A6B26CFA8A}">
      <dgm:prSet/>
      <dgm:spPr/>
      <dgm:t>
        <a:bodyPr/>
        <a:lstStyle/>
        <a:p>
          <a:endParaRPr lang="en-US" sz="2400"/>
        </a:p>
      </dgm:t>
    </dgm:pt>
    <dgm:pt modelId="{2ADC3669-93F6-4D50-8DC3-6A1406EF93D1}" type="sibTrans" cxnId="{2FC227A1-E5B2-4DFC-901D-F9A6B26CFA8A}">
      <dgm:prSet/>
      <dgm:spPr/>
      <dgm:t>
        <a:bodyPr/>
        <a:lstStyle/>
        <a:p>
          <a:endParaRPr lang="en-US" sz="2400"/>
        </a:p>
      </dgm:t>
    </dgm:pt>
    <dgm:pt modelId="{70DEB0F9-44C8-4AFB-ACC3-5CA65C8F2B9E}">
      <dgm:prSet custT="1"/>
      <dgm:spPr/>
      <dgm:t>
        <a:bodyPr/>
        <a:lstStyle/>
        <a:p>
          <a:pPr>
            <a:defRPr b="1"/>
          </a:pPr>
          <a:r>
            <a:rPr lang="en-US" sz="2800"/>
            <a:t>February</a:t>
          </a:r>
        </a:p>
      </dgm:t>
    </dgm:pt>
    <dgm:pt modelId="{C2E7D5B8-4358-43A6-8CCA-301FB55836DF}" type="parTrans" cxnId="{5749E53C-B1B0-4C7E-BE38-E6BC6FE76490}">
      <dgm:prSet/>
      <dgm:spPr/>
      <dgm:t>
        <a:bodyPr/>
        <a:lstStyle/>
        <a:p>
          <a:endParaRPr lang="en-US" sz="2400"/>
        </a:p>
      </dgm:t>
    </dgm:pt>
    <dgm:pt modelId="{0761506E-5F65-4A3B-85DE-E537FE4EA5A3}" type="sibTrans" cxnId="{5749E53C-B1B0-4C7E-BE38-E6BC6FE76490}">
      <dgm:prSet/>
      <dgm:spPr/>
      <dgm:t>
        <a:bodyPr/>
        <a:lstStyle/>
        <a:p>
          <a:endParaRPr lang="en-US" sz="2400"/>
        </a:p>
      </dgm:t>
    </dgm:pt>
    <dgm:pt modelId="{FCB380E6-9595-48FD-B6DC-090D3FFFDA3B}">
      <dgm:prSet custT="1"/>
      <dgm:spPr/>
      <dgm:t>
        <a:bodyPr/>
        <a:lstStyle/>
        <a:p>
          <a:r>
            <a:rPr lang="en-US" sz="2200" dirty="0"/>
            <a:t>Notice of proposed rulemaking</a:t>
          </a:r>
        </a:p>
      </dgm:t>
    </dgm:pt>
    <dgm:pt modelId="{16AD08EE-151E-4A96-B9A0-B8CECB2B9328}" type="parTrans" cxnId="{81B570A1-5A8C-4670-875B-F46407E48B62}">
      <dgm:prSet/>
      <dgm:spPr/>
      <dgm:t>
        <a:bodyPr/>
        <a:lstStyle/>
        <a:p>
          <a:endParaRPr lang="en-US" sz="2400"/>
        </a:p>
      </dgm:t>
    </dgm:pt>
    <dgm:pt modelId="{E2BE4611-0424-4002-AA8C-24D0F76C9A71}" type="sibTrans" cxnId="{81B570A1-5A8C-4670-875B-F46407E48B62}">
      <dgm:prSet/>
      <dgm:spPr/>
      <dgm:t>
        <a:bodyPr/>
        <a:lstStyle/>
        <a:p>
          <a:endParaRPr lang="en-US" sz="2400"/>
        </a:p>
      </dgm:t>
    </dgm:pt>
    <dgm:pt modelId="{5A37945C-5D09-441F-A759-976FCCDB4E2D}">
      <dgm:prSet custT="1"/>
      <dgm:spPr/>
      <dgm:t>
        <a:bodyPr/>
        <a:lstStyle/>
        <a:p>
          <a:pPr>
            <a:defRPr b="1"/>
          </a:pPr>
          <a:r>
            <a:rPr lang="en-US" sz="2800"/>
            <a:t>March</a:t>
          </a:r>
        </a:p>
      </dgm:t>
    </dgm:pt>
    <dgm:pt modelId="{D7DECCB5-93FD-4101-BC20-2A0FBF6AA4C6}" type="parTrans" cxnId="{2DED0157-F622-4485-AD00-17B43BE0817D}">
      <dgm:prSet/>
      <dgm:spPr/>
      <dgm:t>
        <a:bodyPr/>
        <a:lstStyle/>
        <a:p>
          <a:endParaRPr lang="en-US" sz="2400"/>
        </a:p>
      </dgm:t>
    </dgm:pt>
    <dgm:pt modelId="{1614902A-4D8F-422D-97DC-9C8A6DE9F415}" type="sibTrans" cxnId="{2DED0157-F622-4485-AD00-17B43BE0817D}">
      <dgm:prSet/>
      <dgm:spPr/>
      <dgm:t>
        <a:bodyPr/>
        <a:lstStyle/>
        <a:p>
          <a:endParaRPr lang="en-US" sz="2400"/>
        </a:p>
      </dgm:t>
    </dgm:pt>
    <dgm:pt modelId="{EA6F8B37-7C8E-4EB0-8A37-6011B23F2420}">
      <dgm:prSet custT="1"/>
      <dgm:spPr/>
      <dgm:t>
        <a:bodyPr/>
        <a:lstStyle/>
        <a:p>
          <a:r>
            <a:rPr lang="en-US" sz="2200" dirty="0"/>
            <a:t>Public comment period</a:t>
          </a:r>
        </a:p>
      </dgm:t>
    </dgm:pt>
    <dgm:pt modelId="{39DCA16C-E0AF-4D47-AB7B-A4F5384F605E}" type="parTrans" cxnId="{8E238903-EA5E-499B-BF38-6279FAE68270}">
      <dgm:prSet/>
      <dgm:spPr/>
      <dgm:t>
        <a:bodyPr/>
        <a:lstStyle/>
        <a:p>
          <a:endParaRPr lang="en-US" sz="2400"/>
        </a:p>
      </dgm:t>
    </dgm:pt>
    <dgm:pt modelId="{4322BA1A-5D0A-41E7-BD37-E9DC30D8F26D}" type="sibTrans" cxnId="{8E238903-EA5E-499B-BF38-6279FAE68270}">
      <dgm:prSet/>
      <dgm:spPr/>
      <dgm:t>
        <a:bodyPr/>
        <a:lstStyle/>
        <a:p>
          <a:endParaRPr lang="en-US" sz="2400"/>
        </a:p>
      </dgm:t>
    </dgm:pt>
    <dgm:pt modelId="{D888A5A9-3573-4445-BCCE-13D232524B96}">
      <dgm:prSet custT="1"/>
      <dgm:spPr/>
      <dgm:t>
        <a:bodyPr/>
        <a:lstStyle/>
        <a:p>
          <a:pPr>
            <a:defRPr b="1"/>
          </a:pPr>
          <a:r>
            <a:rPr lang="en-US" sz="2800" dirty="0"/>
            <a:t>April 2024</a:t>
          </a:r>
        </a:p>
      </dgm:t>
    </dgm:pt>
    <dgm:pt modelId="{AA21EB0B-E9B4-4448-9E90-D5994723918A}" type="parTrans" cxnId="{D86BC18C-7E8D-40A6-B035-841D3576EB2D}">
      <dgm:prSet/>
      <dgm:spPr/>
      <dgm:t>
        <a:bodyPr/>
        <a:lstStyle/>
        <a:p>
          <a:endParaRPr lang="en-US" sz="2400"/>
        </a:p>
      </dgm:t>
    </dgm:pt>
    <dgm:pt modelId="{BC96138A-B35C-4BAC-8310-0C0953109109}" type="sibTrans" cxnId="{D86BC18C-7E8D-40A6-B035-841D3576EB2D}">
      <dgm:prSet/>
      <dgm:spPr/>
      <dgm:t>
        <a:bodyPr/>
        <a:lstStyle/>
        <a:p>
          <a:endParaRPr lang="en-US" sz="2400"/>
        </a:p>
      </dgm:t>
    </dgm:pt>
    <dgm:pt modelId="{9A81FD41-FBEE-48C6-87D3-FF0486249297}">
      <dgm:prSet custT="1"/>
      <dgm:spPr/>
      <dgm:t>
        <a:bodyPr/>
        <a:lstStyle/>
        <a:p>
          <a:r>
            <a:rPr lang="en-US" sz="2200" dirty="0"/>
            <a:t>Commission rulemaking</a:t>
          </a:r>
        </a:p>
      </dgm:t>
    </dgm:pt>
    <dgm:pt modelId="{36D2E500-FD91-40F1-9072-01D08FE6D03A}" type="parTrans" cxnId="{F6509FE0-7805-48DA-ACCD-7039B521377F}">
      <dgm:prSet/>
      <dgm:spPr/>
      <dgm:t>
        <a:bodyPr/>
        <a:lstStyle/>
        <a:p>
          <a:endParaRPr lang="en-US" sz="2400"/>
        </a:p>
      </dgm:t>
    </dgm:pt>
    <dgm:pt modelId="{559641DE-BF6D-44FE-B86E-40DF3497E385}" type="sibTrans" cxnId="{F6509FE0-7805-48DA-ACCD-7039B521377F}">
      <dgm:prSet/>
      <dgm:spPr/>
      <dgm:t>
        <a:bodyPr/>
        <a:lstStyle/>
        <a:p>
          <a:endParaRPr lang="en-US" sz="2400"/>
        </a:p>
      </dgm:t>
    </dgm:pt>
    <dgm:pt modelId="{996905BA-3217-4780-AC47-56D29B964C75}" type="pres">
      <dgm:prSet presAssocID="{7E4E8A9E-EF99-4AEC-AD5C-E8BEFC270A01}" presName="root" presStyleCnt="0">
        <dgm:presLayoutVars>
          <dgm:chMax/>
          <dgm:chPref/>
          <dgm:animLvl val="lvl"/>
        </dgm:presLayoutVars>
      </dgm:prSet>
      <dgm:spPr/>
    </dgm:pt>
    <dgm:pt modelId="{BED9DDBD-99F6-4380-A4FC-624D994B9117}" type="pres">
      <dgm:prSet presAssocID="{7E4E8A9E-EF99-4AEC-AD5C-E8BEFC270A01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5D55D006-56E8-4A98-A8EA-39CF1E745164}" type="pres">
      <dgm:prSet presAssocID="{7E4E8A9E-EF99-4AEC-AD5C-E8BEFC270A01}" presName="nodes" presStyleCnt="0">
        <dgm:presLayoutVars>
          <dgm:chMax/>
          <dgm:chPref/>
          <dgm:animLvl val="lvl"/>
        </dgm:presLayoutVars>
      </dgm:prSet>
      <dgm:spPr/>
    </dgm:pt>
    <dgm:pt modelId="{C90053BC-7210-48D8-ADF3-F39000D1681E}" type="pres">
      <dgm:prSet presAssocID="{EE271D7E-2F64-434D-88BE-7B7FBE3A9E20}" presName="composite" presStyleCnt="0"/>
      <dgm:spPr/>
    </dgm:pt>
    <dgm:pt modelId="{061B555B-1C66-47D0-B4F3-429A2FB685F7}" type="pres">
      <dgm:prSet presAssocID="{EE271D7E-2F64-434D-88BE-7B7FBE3A9E20}" presName="ConnectorPoint" presStyleLbl="lnNode1" presStyleIdx="0" presStyleCnt="6"/>
      <dgm:spPr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B37575C-433A-4706-BA7D-02F8752FD1F3}" type="pres">
      <dgm:prSet presAssocID="{EE271D7E-2F64-434D-88BE-7B7FBE3A9E20}" presName="DropPinPlaceHolder" presStyleCnt="0"/>
      <dgm:spPr/>
    </dgm:pt>
    <dgm:pt modelId="{0FF7059F-7841-4A2A-842D-695B5958D2CE}" type="pres">
      <dgm:prSet presAssocID="{EE271D7E-2F64-434D-88BE-7B7FBE3A9E20}" presName="DropPin" presStyleLbl="alignNode1" presStyleIdx="0" presStyleCnt="6"/>
      <dgm:spPr/>
    </dgm:pt>
    <dgm:pt modelId="{CBE4544E-F06C-4FCE-B51F-2CEBCB13C1C0}" type="pres">
      <dgm:prSet presAssocID="{EE271D7E-2F64-434D-88BE-7B7FBE3A9E20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8299EFF-78F0-4AC2-9584-A7228A1A7B7C}" type="pres">
      <dgm:prSet presAssocID="{EE271D7E-2F64-434D-88BE-7B7FBE3A9E20}" presName="L2TextContainer" presStyleLbl="revTx" presStyleIdx="0" presStyleCnt="12">
        <dgm:presLayoutVars>
          <dgm:bulletEnabled val="1"/>
        </dgm:presLayoutVars>
      </dgm:prSet>
      <dgm:spPr/>
    </dgm:pt>
    <dgm:pt modelId="{5593D2C7-94A9-46AA-88B8-3E1F35040A1D}" type="pres">
      <dgm:prSet presAssocID="{EE271D7E-2F64-434D-88BE-7B7FBE3A9E20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A9B1F2F4-EA05-45B4-BDD4-A4619F299BC5}" type="pres">
      <dgm:prSet presAssocID="{EE271D7E-2F64-434D-88BE-7B7FBE3A9E20}" presName="ConnectLine" presStyleLbl="sibTrans1D1" presStyleIdx="0" presStyleCnt="6"/>
      <dgm:spPr>
        <a:noFill/>
        <a:ln w="1270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3AD2F27-6CED-4C90-86EC-84FD5108943D}" type="pres">
      <dgm:prSet presAssocID="{EE271D7E-2F64-434D-88BE-7B7FBE3A9E20}" presName="EmptyPlaceHolder" presStyleCnt="0"/>
      <dgm:spPr/>
    </dgm:pt>
    <dgm:pt modelId="{43141B6D-66FF-44EA-ABAA-30D17CF7E2D1}" type="pres">
      <dgm:prSet presAssocID="{6CC5EDFE-AED6-44A9-8CCB-00EEC59D4A7E}" presName="spaceBetweenRectangles" presStyleCnt="0"/>
      <dgm:spPr/>
    </dgm:pt>
    <dgm:pt modelId="{B2B64A44-60DD-4971-9676-EF885AA23F4C}" type="pres">
      <dgm:prSet presAssocID="{F79C53E8-715B-4527-B207-B288DECE3955}" presName="composite" presStyleCnt="0"/>
      <dgm:spPr/>
    </dgm:pt>
    <dgm:pt modelId="{F6679BE6-8E4B-4AD0-85EC-DAAABA9D8617}" type="pres">
      <dgm:prSet presAssocID="{F79C53E8-715B-4527-B207-B288DECE3955}" presName="ConnectorPoint" presStyleLbl="lnNode1" presStyleIdx="1" presStyleCnt="6"/>
      <dgm:spPr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F5D6A94-6F11-4308-BC69-D923CF4EE6A2}" type="pres">
      <dgm:prSet presAssocID="{F79C53E8-715B-4527-B207-B288DECE3955}" presName="DropPinPlaceHolder" presStyleCnt="0"/>
      <dgm:spPr/>
    </dgm:pt>
    <dgm:pt modelId="{17437322-7FBB-4B29-8F43-DBB9ACF81B7B}" type="pres">
      <dgm:prSet presAssocID="{F79C53E8-715B-4527-B207-B288DECE3955}" presName="DropPin" presStyleLbl="alignNode1" presStyleIdx="1" presStyleCnt="6"/>
      <dgm:spPr/>
    </dgm:pt>
    <dgm:pt modelId="{AACA3285-19A3-409B-BD94-BB31FE9C73F3}" type="pres">
      <dgm:prSet presAssocID="{F79C53E8-715B-4527-B207-B288DECE3955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2CCE913-F060-43B5-9505-3227F6892786}" type="pres">
      <dgm:prSet presAssocID="{F79C53E8-715B-4527-B207-B288DECE3955}" presName="L2TextContainer" presStyleLbl="revTx" presStyleIdx="2" presStyleCnt="12">
        <dgm:presLayoutVars>
          <dgm:bulletEnabled val="1"/>
        </dgm:presLayoutVars>
      </dgm:prSet>
      <dgm:spPr/>
    </dgm:pt>
    <dgm:pt modelId="{5CF2E483-2F1A-4667-93B9-7886A81C9222}" type="pres">
      <dgm:prSet presAssocID="{F79C53E8-715B-4527-B207-B288DECE3955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AF867C79-DD09-4853-A416-4065909E198C}" type="pres">
      <dgm:prSet presAssocID="{F79C53E8-715B-4527-B207-B288DECE3955}" presName="ConnectLine" presStyleLbl="sibTrans1D1" presStyleIdx="1" presStyleCnt="6"/>
      <dgm:spPr>
        <a:noFill/>
        <a:ln w="12700" cap="flat" cmpd="sng" algn="ctr">
          <a:solidFill>
            <a:schemeClr val="accent1">
              <a:shade val="90000"/>
              <a:hueOff val="138475"/>
              <a:satOff val="-2957"/>
              <a:lumOff val="11036"/>
              <a:alphaOff val="0"/>
            </a:schemeClr>
          </a:solidFill>
          <a:prstDash val="dash"/>
          <a:miter lim="800000"/>
        </a:ln>
        <a:effectLst/>
      </dgm:spPr>
    </dgm:pt>
    <dgm:pt modelId="{9EFB5031-C7C8-4F7C-ADD3-AF4A2D972DE5}" type="pres">
      <dgm:prSet presAssocID="{F79C53E8-715B-4527-B207-B288DECE3955}" presName="EmptyPlaceHolder" presStyleCnt="0"/>
      <dgm:spPr/>
    </dgm:pt>
    <dgm:pt modelId="{4B4E99B9-B648-4037-99A1-580B7A35E3F7}" type="pres">
      <dgm:prSet presAssocID="{321DC103-D5C7-4B4F-B09C-11339DA649CE}" presName="spaceBetweenRectangles" presStyleCnt="0"/>
      <dgm:spPr/>
    </dgm:pt>
    <dgm:pt modelId="{1B36CB19-59CB-4418-8258-8C6D2DDAB7D3}" type="pres">
      <dgm:prSet presAssocID="{109372EA-7698-4EA2-8DC5-9C31AE2F0404}" presName="composite" presStyleCnt="0"/>
      <dgm:spPr/>
    </dgm:pt>
    <dgm:pt modelId="{BC3D59E0-B563-4DBD-B5C9-20BF29047A2E}" type="pres">
      <dgm:prSet presAssocID="{109372EA-7698-4EA2-8DC5-9C31AE2F0404}" presName="ConnectorPoint" presStyleLbl="lnNode1" presStyleIdx="2" presStyleCnt="6"/>
      <dgm:spPr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2D721BA-13A2-484E-B602-5AC95AC79165}" type="pres">
      <dgm:prSet presAssocID="{109372EA-7698-4EA2-8DC5-9C31AE2F0404}" presName="DropPinPlaceHolder" presStyleCnt="0"/>
      <dgm:spPr/>
    </dgm:pt>
    <dgm:pt modelId="{D164EFC6-423D-46FD-9645-9E8C8E71CE82}" type="pres">
      <dgm:prSet presAssocID="{109372EA-7698-4EA2-8DC5-9C31AE2F0404}" presName="DropPin" presStyleLbl="alignNode1" presStyleIdx="2" presStyleCnt="6"/>
      <dgm:spPr/>
    </dgm:pt>
    <dgm:pt modelId="{17609D63-7544-4B81-8B86-E286DF1893EC}" type="pres">
      <dgm:prSet presAssocID="{109372EA-7698-4EA2-8DC5-9C31AE2F0404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BAC7225-A662-4942-9A8C-0DD450F33A16}" type="pres">
      <dgm:prSet presAssocID="{109372EA-7698-4EA2-8DC5-9C31AE2F0404}" presName="L2TextContainer" presStyleLbl="revTx" presStyleIdx="4" presStyleCnt="12">
        <dgm:presLayoutVars>
          <dgm:bulletEnabled val="1"/>
        </dgm:presLayoutVars>
      </dgm:prSet>
      <dgm:spPr/>
    </dgm:pt>
    <dgm:pt modelId="{E10B4576-52E2-41D0-B137-EDF80926C0FE}" type="pres">
      <dgm:prSet presAssocID="{109372EA-7698-4EA2-8DC5-9C31AE2F0404}" presName="L1TextContainer" presStyleLbl="revTx" presStyleIdx="5" presStyleCnt="12" custScaleY="65798">
        <dgm:presLayoutVars>
          <dgm:chMax val="1"/>
          <dgm:chPref val="1"/>
          <dgm:bulletEnabled val="1"/>
        </dgm:presLayoutVars>
      </dgm:prSet>
      <dgm:spPr/>
    </dgm:pt>
    <dgm:pt modelId="{F328052F-9CD2-41BA-87CD-B32BDCA87468}" type="pres">
      <dgm:prSet presAssocID="{109372EA-7698-4EA2-8DC5-9C31AE2F0404}" presName="ConnectLine" presStyleLbl="sibTrans1D1" presStyleIdx="2" presStyleCnt="6"/>
      <dgm:spPr>
        <a:noFill/>
        <a:ln w="12700" cap="flat" cmpd="sng" algn="ctr">
          <a:solidFill>
            <a:schemeClr val="accent1">
              <a:shade val="90000"/>
              <a:hueOff val="276951"/>
              <a:satOff val="-5914"/>
              <a:lumOff val="22073"/>
              <a:alphaOff val="0"/>
            </a:schemeClr>
          </a:solidFill>
          <a:prstDash val="dash"/>
          <a:miter lim="800000"/>
        </a:ln>
        <a:effectLst/>
      </dgm:spPr>
    </dgm:pt>
    <dgm:pt modelId="{81C3A28D-784D-4CAA-BAE2-CB48ACBA62FD}" type="pres">
      <dgm:prSet presAssocID="{109372EA-7698-4EA2-8DC5-9C31AE2F0404}" presName="EmptyPlaceHolder" presStyleCnt="0"/>
      <dgm:spPr/>
    </dgm:pt>
    <dgm:pt modelId="{8B0F1C00-C9BB-42C6-9CF3-52C4CB5F6A41}" type="pres">
      <dgm:prSet presAssocID="{E9BE48F5-D21D-443A-AA6C-7ECED69065FF}" presName="spaceBetweenRectangles" presStyleCnt="0"/>
      <dgm:spPr/>
    </dgm:pt>
    <dgm:pt modelId="{38E4E113-B155-47C5-AD54-0E3AA044C277}" type="pres">
      <dgm:prSet presAssocID="{70DEB0F9-44C8-4AFB-ACC3-5CA65C8F2B9E}" presName="composite" presStyleCnt="0"/>
      <dgm:spPr/>
    </dgm:pt>
    <dgm:pt modelId="{0D040281-92C7-424A-9310-38A4E6724270}" type="pres">
      <dgm:prSet presAssocID="{70DEB0F9-44C8-4AFB-ACC3-5CA65C8F2B9E}" presName="ConnectorPoint" presStyleLbl="lnNode1" presStyleIdx="3" presStyleCnt="6"/>
      <dgm:spPr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54A480B-5188-41B1-A4E3-21F0B61320F0}" type="pres">
      <dgm:prSet presAssocID="{70DEB0F9-44C8-4AFB-ACC3-5CA65C8F2B9E}" presName="DropPinPlaceHolder" presStyleCnt="0"/>
      <dgm:spPr/>
    </dgm:pt>
    <dgm:pt modelId="{758FB2CE-0FE6-4F16-A49A-CDC789F1B504}" type="pres">
      <dgm:prSet presAssocID="{70DEB0F9-44C8-4AFB-ACC3-5CA65C8F2B9E}" presName="DropPin" presStyleLbl="alignNode1" presStyleIdx="3" presStyleCnt="6"/>
      <dgm:spPr/>
    </dgm:pt>
    <dgm:pt modelId="{E930ABD2-D02A-44C9-BD3F-5EC3FC4C3825}" type="pres">
      <dgm:prSet presAssocID="{70DEB0F9-44C8-4AFB-ACC3-5CA65C8F2B9E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0B2F5B2-5187-4627-A740-834763D35C6B}" type="pres">
      <dgm:prSet presAssocID="{70DEB0F9-44C8-4AFB-ACC3-5CA65C8F2B9E}" presName="L2TextContainer" presStyleLbl="revTx" presStyleIdx="6" presStyleCnt="12">
        <dgm:presLayoutVars>
          <dgm:bulletEnabled val="1"/>
        </dgm:presLayoutVars>
      </dgm:prSet>
      <dgm:spPr/>
    </dgm:pt>
    <dgm:pt modelId="{F6555F53-EA48-43CA-9E20-959025FF4555}" type="pres">
      <dgm:prSet presAssocID="{70DEB0F9-44C8-4AFB-ACC3-5CA65C8F2B9E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E1B8DC8D-4514-4F3A-815E-FD29D0443398}" type="pres">
      <dgm:prSet presAssocID="{70DEB0F9-44C8-4AFB-ACC3-5CA65C8F2B9E}" presName="ConnectLine" presStyleLbl="sibTrans1D1" presStyleIdx="3" presStyleCnt="6"/>
      <dgm:spPr>
        <a:noFill/>
        <a:ln w="12700" cap="flat" cmpd="sng" algn="ctr">
          <a:solidFill>
            <a:schemeClr val="accent1">
              <a:shade val="90000"/>
              <a:hueOff val="415426"/>
              <a:satOff val="-8871"/>
              <a:lumOff val="33109"/>
              <a:alphaOff val="0"/>
            </a:schemeClr>
          </a:solidFill>
          <a:prstDash val="dash"/>
          <a:miter lim="800000"/>
        </a:ln>
        <a:effectLst/>
      </dgm:spPr>
    </dgm:pt>
    <dgm:pt modelId="{DEB8FF1F-41D6-4691-A8C4-3881F7B42616}" type="pres">
      <dgm:prSet presAssocID="{70DEB0F9-44C8-4AFB-ACC3-5CA65C8F2B9E}" presName="EmptyPlaceHolder" presStyleCnt="0"/>
      <dgm:spPr/>
    </dgm:pt>
    <dgm:pt modelId="{F3530E99-FBB1-4293-BCA1-B530CF21400A}" type="pres">
      <dgm:prSet presAssocID="{0761506E-5F65-4A3B-85DE-E537FE4EA5A3}" presName="spaceBetweenRectangles" presStyleCnt="0"/>
      <dgm:spPr/>
    </dgm:pt>
    <dgm:pt modelId="{E272D62A-FF95-4613-8993-50BE987E3934}" type="pres">
      <dgm:prSet presAssocID="{5A37945C-5D09-441F-A759-976FCCDB4E2D}" presName="composite" presStyleCnt="0"/>
      <dgm:spPr/>
    </dgm:pt>
    <dgm:pt modelId="{E962FE68-DDB8-4CC8-94F0-D426E79A9997}" type="pres">
      <dgm:prSet presAssocID="{5A37945C-5D09-441F-A759-976FCCDB4E2D}" presName="ConnectorPoint" presStyleLbl="lnNode1" presStyleIdx="4" presStyleCnt="6"/>
      <dgm:spPr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292DA-5FB8-4787-B9D6-A8E123F92C39}" type="pres">
      <dgm:prSet presAssocID="{5A37945C-5D09-441F-A759-976FCCDB4E2D}" presName="DropPinPlaceHolder" presStyleCnt="0"/>
      <dgm:spPr/>
    </dgm:pt>
    <dgm:pt modelId="{ED63E78E-A6C0-4D95-B11E-4942E6855DDD}" type="pres">
      <dgm:prSet presAssocID="{5A37945C-5D09-441F-A759-976FCCDB4E2D}" presName="DropPin" presStyleLbl="alignNode1" presStyleIdx="4" presStyleCnt="6"/>
      <dgm:spPr/>
    </dgm:pt>
    <dgm:pt modelId="{85D87B49-3740-4807-97B5-D7332E3666ED}" type="pres">
      <dgm:prSet presAssocID="{5A37945C-5D09-441F-A759-976FCCDB4E2D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8DF3914-7099-4285-88D6-445BA5A20BAE}" type="pres">
      <dgm:prSet presAssocID="{5A37945C-5D09-441F-A759-976FCCDB4E2D}" presName="L2TextContainer" presStyleLbl="revTx" presStyleIdx="8" presStyleCnt="12">
        <dgm:presLayoutVars>
          <dgm:bulletEnabled val="1"/>
        </dgm:presLayoutVars>
      </dgm:prSet>
      <dgm:spPr/>
    </dgm:pt>
    <dgm:pt modelId="{DA817585-2480-49B8-9CEA-1F12D6E11B50}" type="pres">
      <dgm:prSet presAssocID="{5A37945C-5D09-441F-A759-976FCCDB4E2D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442D6D0B-36F4-49E0-862F-C4B8B99F94FA}" type="pres">
      <dgm:prSet presAssocID="{5A37945C-5D09-441F-A759-976FCCDB4E2D}" presName="ConnectLine" presStyleLbl="sibTrans1D1" presStyleIdx="4" presStyleCnt="6"/>
      <dgm:spPr>
        <a:noFill/>
        <a:ln w="12700" cap="flat" cmpd="sng" algn="ctr">
          <a:solidFill>
            <a:schemeClr val="accent1">
              <a:shade val="90000"/>
              <a:hueOff val="276951"/>
              <a:satOff val="-5914"/>
              <a:lumOff val="22073"/>
              <a:alphaOff val="0"/>
            </a:schemeClr>
          </a:solidFill>
          <a:prstDash val="dash"/>
          <a:miter lim="800000"/>
        </a:ln>
        <a:effectLst/>
      </dgm:spPr>
    </dgm:pt>
    <dgm:pt modelId="{289480B1-6870-459F-B8AF-D6E031F49EE4}" type="pres">
      <dgm:prSet presAssocID="{5A37945C-5D09-441F-A759-976FCCDB4E2D}" presName="EmptyPlaceHolder" presStyleCnt="0"/>
      <dgm:spPr/>
    </dgm:pt>
    <dgm:pt modelId="{FB0F315E-AF88-4E14-891F-87F1331B5B3B}" type="pres">
      <dgm:prSet presAssocID="{1614902A-4D8F-422D-97DC-9C8A6DE9F415}" presName="spaceBetweenRectangles" presStyleCnt="0"/>
      <dgm:spPr/>
    </dgm:pt>
    <dgm:pt modelId="{9F307945-9A53-4344-9C54-1E46A48B51A9}" type="pres">
      <dgm:prSet presAssocID="{D888A5A9-3573-4445-BCCE-13D232524B96}" presName="composite" presStyleCnt="0"/>
      <dgm:spPr/>
    </dgm:pt>
    <dgm:pt modelId="{42BF235B-5D40-40EA-8B7D-B40C22DC2288}" type="pres">
      <dgm:prSet presAssocID="{D888A5A9-3573-4445-BCCE-13D232524B96}" presName="ConnectorPoint" presStyleLbl="lnNode1" presStyleIdx="5" presStyleCnt="6"/>
      <dgm:spPr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887DFB2-FE46-4FBA-8677-14A73DAB594A}" type="pres">
      <dgm:prSet presAssocID="{D888A5A9-3573-4445-BCCE-13D232524B96}" presName="DropPinPlaceHolder" presStyleCnt="0"/>
      <dgm:spPr/>
    </dgm:pt>
    <dgm:pt modelId="{4CAE6AEA-41E5-4F0F-9098-1084B46CA621}" type="pres">
      <dgm:prSet presAssocID="{D888A5A9-3573-4445-BCCE-13D232524B96}" presName="DropPin" presStyleLbl="alignNode1" presStyleIdx="5" presStyleCnt="6"/>
      <dgm:spPr/>
    </dgm:pt>
    <dgm:pt modelId="{5E2FDD66-F4C5-4F3B-ABE8-1DFF43D23CAE}" type="pres">
      <dgm:prSet presAssocID="{D888A5A9-3573-4445-BCCE-13D232524B96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E78D079-8913-4CC6-8A30-2BE0E5412A34}" type="pres">
      <dgm:prSet presAssocID="{D888A5A9-3573-4445-BCCE-13D232524B96}" presName="L2TextContainer" presStyleLbl="revTx" presStyleIdx="10" presStyleCnt="12">
        <dgm:presLayoutVars>
          <dgm:bulletEnabled val="1"/>
        </dgm:presLayoutVars>
      </dgm:prSet>
      <dgm:spPr/>
    </dgm:pt>
    <dgm:pt modelId="{FC893A64-1E8A-4892-9633-4918C889C430}" type="pres">
      <dgm:prSet presAssocID="{D888A5A9-3573-4445-BCCE-13D232524B96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4B0322A5-FBE5-49B9-A498-8C4EFC95A5FA}" type="pres">
      <dgm:prSet presAssocID="{D888A5A9-3573-4445-BCCE-13D232524B96}" presName="ConnectLine" presStyleLbl="sibTrans1D1" presStyleIdx="5" presStyleCnt="6"/>
      <dgm:spPr>
        <a:noFill/>
        <a:ln w="12700" cap="flat" cmpd="sng" algn="ctr">
          <a:solidFill>
            <a:schemeClr val="accent1">
              <a:shade val="90000"/>
              <a:hueOff val="138475"/>
              <a:satOff val="-2957"/>
              <a:lumOff val="11036"/>
              <a:alphaOff val="0"/>
            </a:schemeClr>
          </a:solidFill>
          <a:prstDash val="dash"/>
          <a:miter lim="800000"/>
        </a:ln>
        <a:effectLst/>
      </dgm:spPr>
    </dgm:pt>
    <dgm:pt modelId="{EB7250D9-60DF-4B32-8438-E3187986AB84}" type="pres">
      <dgm:prSet presAssocID="{D888A5A9-3573-4445-BCCE-13D232524B96}" presName="EmptyPlaceHolder" presStyleCnt="0"/>
      <dgm:spPr/>
    </dgm:pt>
  </dgm:ptLst>
  <dgm:cxnLst>
    <dgm:cxn modelId="{8E238903-EA5E-499B-BF38-6279FAE68270}" srcId="{5A37945C-5D09-441F-A759-976FCCDB4E2D}" destId="{EA6F8B37-7C8E-4EB0-8A37-6011B23F2420}" srcOrd="0" destOrd="0" parTransId="{39DCA16C-E0AF-4D47-AB7B-A4F5384F605E}" sibTransId="{4322BA1A-5D0A-41E7-BD37-E9DC30D8F26D}"/>
    <dgm:cxn modelId="{D3E4AC0E-D397-41EF-8284-42D62DBB33A7}" type="presOf" srcId="{EE271D7E-2F64-434D-88BE-7B7FBE3A9E20}" destId="{5593D2C7-94A9-46AA-88B8-3E1F35040A1D}" srcOrd="0" destOrd="0" presId="urn:microsoft.com/office/officeart/2017/3/layout/DropPinTimeline"/>
    <dgm:cxn modelId="{5A650F32-9100-41A4-9E6B-F2E4A34BAA9E}" type="presOf" srcId="{9A81FD41-FBEE-48C6-87D3-FF0486249297}" destId="{EE78D079-8913-4CC6-8A30-2BE0E5412A34}" srcOrd="0" destOrd="0" presId="urn:microsoft.com/office/officeart/2017/3/layout/DropPinTimeline"/>
    <dgm:cxn modelId="{EA647033-2BDF-43FD-A97E-8A1D3C006844}" type="presOf" srcId="{5A37945C-5D09-441F-A759-976FCCDB4E2D}" destId="{DA817585-2480-49B8-9CEA-1F12D6E11B50}" srcOrd="0" destOrd="0" presId="urn:microsoft.com/office/officeart/2017/3/layout/DropPinTimeline"/>
    <dgm:cxn modelId="{5749E53C-B1B0-4C7E-BE38-E6BC6FE76490}" srcId="{7E4E8A9E-EF99-4AEC-AD5C-E8BEFC270A01}" destId="{70DEB0F9-44C8-4AFB-ACC3-5CA65C8F2B9E}" srcOrd="3" destOrd="0" parTransId="{C2E7D5B8-4358-43A6-8CCA-301FB55836DF}" sibTransId="{0761506E-5F65-4A3B-85DE-E537FE4EA5A3}"/>
    <dgm:cxn modelId="{BEE26A40-6FAE-4118-8E9A-42E281792510}" type="presOf" srcId="{F79C53E8-715B-4527-B207-B288DECE3955}" destId="{5CF2E483-2F1A-4667-93B9-7886A81C9222}" srcOrd="0" destOrd="0" presId="urn:microsoft.com/office/officeart/2017/3/layout/DropPinTimeline"/>
    <dgm:cxn modelId="{CDB1A952-985E-4FE2-ADDD-D4E66E785E2C}" srcId="{7E4E8A9E-EF99-4AEC-AD5C-E8BEFC270A01}" destId="{109372EA-7698-4EA2-8DC5-9C31AE2F0404}" srcOrd="2" destOrd="0" parTransId="{D3581AB6-13A5-41FE-ADCC-B6934D8190D4}" sibTransId="{E9BE48F5-D21D-443A-AA6C-7ECED69065FF}"/>
    <dgm:cxn modelId="{2DED0157-F622-4485-AD00-17B43BE0817D}" srcId="{7E4E8A9E-EF99-4AEC-AD5C-E8BEFC270A01}" destId="{5A37945C-5D09-441F-A759-976FCCDB4E2D}" srcOrd="4" destOrd="0" parTransId="{D7DECCB5-93FD-4101-BC20-2A0FBF6AA4C6}" sibTransId="{1614902A-4D8F-422D-97DC-9C8A6DE9F415}"/>
    <dgm:cxn modelId="{42FDC658-0A5D-4CA0-B3D7-34E1912D36E6}" type="presOf" srcId="{EA6F8B37-7C8E-4EB0-8A37-6011B23F2420}" destId="{D8DF3914-7099-4285-88D6-445BA5A20BAE}" srcOrd="0" destOrd="0" presId="urn:microsoft.com/office/officeart/2017/3/layout/DropPinTimeline"/>
    <dgm:cxn modelId="{7183B475-C3DD-4DC3-BF8A-FD89294B5816}" srcId="{F79C53E8-715B-4527-B207-B288DECE3955}" destId="{205BBD14-4A00-45B1-965F-E565D268E0A6}" srcOrd="0" destOrd="0" parTransId="{AFF38DD0-F931-4E14-83DE-5A358A8A3C0F}" sibTransId="{3B254BD7-FA02-4389-BCF5-081D04114682}"/>
    <dgm:cxn modelId="{CFCFB376-DC5D-46D6-8CEC-5CCDAA9127B4}" srcId="{7E4E8A9E-EF99-4AEC-AD5C-E8BEFC270A01}" destId="{EE271D7E-2F64-434D-88BE-7B7FBE3A9E20}" srcOrd="0" destOrd="0" parTransId="{8F595F97-73CD-4A8D-9DD7-8D3209B676DA}" sibTransId="{6CC5EDFE-AED6-44A9-8CCB-00EEC59D4A7E}"/>
    <dgm:cxn modelId="{BC6DBB79-CD0E-4CD5-ADC7-EE34285DE9F8}" type="presOf" srcId="{109372EA-7698-4EA2-8DC5-9C31AE2F0404}" destId="{E10B4576-52E2-41D0-B137-EDF80926C0FE}" srcOrd="0" destOrd="0" presId="urn:microsoft.com/office/officeart/2017/3/layout/DropPinTimeline"/>
    <dgm:cxn modelId="{3B860381-4C16-49E7-8E74-948CF388DBD9}" srcId="{7E4E8A9E-EF99-4AEC-AD5C-E8BEFC270A01}" destId="{F79C53E8-715B-4527-B207-B288DECE3955}" srcOrd="1" destOrd="0" parTransId="{5517735B-DB00-41C1-8C68-81A7AEE02C33}" sibTransId="{321DC103-D5C7-4B4F-B09C-11339DA649CE}"/>
    <dgm:cxn modelId="{D86BC18C-7E8D-40A6-B035-841D3576EB2D}" srcId="{7E4E8A9E-EF99-4AEC-AD5C-E8BEFC270A01}" destId="{D888A5A9-3573-4445-BCCE-13D232524B96}" srcOrd="5" destOrd="0" parTransId="{AA21EB0B-E9B4-4448-9E90-D5994723918A}" sibTransId="{BC96138A-B35C-4BAC-8310-0C0953109109}"/>
    <dgm:cxn modelId="{4933AC9B-A3BA-4F2E-BD1A-4CA816B56495}" type="presOf" srcId="{205BBD14-4A00-45B1-965F-E565D268E0A6}" destId="{C2CCE913-F060-43B5-9505-3227F6892786}" srcOrd="0" destOrd="0" presId="urn:microsoft.com/office/officeart/2017/3/layout/DropPinTimeline"/>
    <dgm:cxn modelId="{2FC227A1-E5B2-4DFC-901D-F9A6B26CFA8A}" srcId="{109372EA-7698-4EA2-8DC5-9C31AE2F0404}" destId="{8854419B-BE56-4E2E-B20B-6C212922EC72}" srcOrd="0" destOrd="0" parTransId="{891FD112-6F8D-4D39-88F1-6090ADC80C24}" sibTransId="{2ADC3669-93F6-4D50-8DC3-6A1406EF93D1}"/>
    <dgm:cxn modelId="{81B570A1-5A8C-4670-875B-F46407E48B62}" srcId="{70DEB0F9-44C8-4AFB-ACC3-5CA65C8F2B9E}" destId="{FCB380E6-9595-48FD-B6DC-090D3FFFDA3B}" srcOrd="0" destOrd="0" parTransId="{16AD08EE-151E-4A96-B9A0-B8CECB2B9328}" sibTransId="{E2BE4611-0424-4002-AA8C-24D0F76C9A71}"/>
    <dgm:cxn modelId="{5A692EA4-CE4F-4C34-A5F9-830B6182B931}" type="presOf" srcId="{BA67E35E-9D48-4B2D-A338-07C1E18256D0}" destId="{38299EFF-78F0-4AC2-9584-A7228A1A7B7C}" srcOrd="0" destOrd="0" presId="urn:microsoft.com/office/officeart/2017/3/layout/DropPinTimeline"/>
    <dgm:cxn modelId="{C5599AAC-63A3-44B3-91C0-90DEB45C6B59}" type="presOf" srcId="{8854419B-BE56-4E2E-B20B-6C212922EC72}" destId="{2BAC7225-A662-4942-9A8C-0DD450F33A16}" srcOrd="0" destOrd="0" presId="urn:microsoft.com/office/officeart/2017/3/layout/DropPinTimeline"/>
    <dgm:cxn modelId="{8A3777D4-8196-4795-A882-33E0C93F5581}" type="presOf" srcId="{FCB380E6-9595-48FD-B6DC-090D3FFFDA3B}" destId="{A0B2F5B2-5187-4627-A740-834763D35C6B}" srcOrd="0" destOrd="0" presId="urn:microsoft.com/office/officeart/2017/3/layout/DropPinTimeline"/>
    <dgm:cxn modelId="{BD3619DB-E511-4B1B-A165-FE0926D1113E}" type="presOf" srcId="{7E4E8A9E-EF99-4AEC-AD5C-E8BEFC270A01}" destId="{996905BA-3217-4780-AC47-56D29B964C75}" srcOrd="0" destOrd="0" presId="urn:microsoft.com/office/officeart/2017/3/layout/DropPinTimeline"/>
    <dgm:cxn modelId="{F6509FE0-7805-48DA-ACCD-7039B521377F}" srcId="{D888A5A9-3573-4445-BCCE-13D232524B96}" destId="{9A81FD41-FBEE-48C6-87D3-FF0486249297}" srcOrd="0" destOrd="0" parTransId="{36D2E500-FD91-40F1-9072-01D08FE6D03A}" sibTransId="{559641DE-BF6D-44FE-B86E-40DF3497E385}"/>
    <dgm:cxn modelId="{864E90E3-7518-4033-9A4D-66F68FFD604D}" srcId="{EE271D7E-2F64-434D-88BE-7B7FBE3A9E20}" destId="{BA67E35E-9D48-4B2D-A338-07C1E18256D0}" srcOrd="0" destOrd="0" parTransId="{E7E9CFD9-F986-40F2-9499-98F02D557CF1}" sibTransId="{8B74AF02-D530-4DE2-8FF5-FAC69D078242}"/>
    <dgm:cxn modelId="{06ABD0EA-AC11-47CA-9407-CEE29EB7A8BA}" type="presOf" srcId="{70DEB0F9-44C8-4AFB-ACC3-5CA65C8F2B9E}" destId="{F6555F53-EA48-43CA-9E20-959025FF4555}" srcOrd="0" destOrd="0" presId="urn:microsoft.com/office/officeart/2017/3/layout/DropPinTimeline"/>
    <dgm:cxn modelId="{6B2ACCF9-7522-4314-BFEE-A2C0B339D4AD}" type="presOf" srcId="{D888A5A9-3573-4445-BCCE-13D232524B96}" destId="{FC893A64-1E8A-4892-9633-4918C889C430}" srcOrd="0" destOrd="0" presId="urn:microsoft.com/office/officeart/2017/3/layout/DropPinTimeline"/>
    <dgm:cxn modelId="{EC764C98-C0DA-46E0-AECF-3A1EC067AAC8}" type="presParOf" srcId="{996905BA-3217-4780-AC47-56D29B964C75}" destId="{BED9DDBD-99F6-4380-A4FC-624D994B9117}" srcOrd="0" destOrd="0" presId="urn:microsoft.com/office/officeart/2017/3/layout/DropPinTimeline"/>
    <dgm:cxn modelId="{88C72BBE-3883-4236-90B5-B3FCABCC4346}" type="presParOf" srcId="{996905BA-3217-4780-AC47-56D29B964C75}" destId="{5D55D006-56E8-4A98-A8EA-39CF1E745164}" srcOrd="1" destOrd="0" presId="urn:microsoft.com/office/officeart/2017/3/layout/DropPinTimeline"/>
    <dgm:cxn modelId="{FE9A661B-4595-4C56-BCCE-FD39C0CD630D}" type="presParOf" srcId="{5D55D006-56E8-4A98-A8EA-39CF1E745164}" destId="{C90053BC-7210-48D8-ADF3-F39000D1681E}" srcOrd="0" destOrd="0" presId="urn:microsoft.com/office/officeart/2017/3/layout/DropPinTimeline"/>
    <dgm:cxn modelId="{7746E28E-C3F4-4CF4-9563-A82892BA2E1B}" type="presParOf" srcId="{C90053BC-7210-48D8-ADF3-F39000D1681E}" destId="{061B555B-1C66-47D0-B4F3-429A2FB685F7}" srcOrd="0" destOrd="0" presId="urn:microsoft.com/office/officeart/2017/3/layout/DropPinTimeline"/>
    <dgm:cxn modelId="{E8EFD71B-CD3C-475C-AEFB-D239A9C5EF05}" type="presParOf" srcId="{C90053BC-7210-48D8-ADF3-F39000D1681E}" destId="{9B37575C-433A-4706-BA7D-02F8752FD1F3}" srcOrd="1" destOrd="0" presId="urn:microsoft.com/office/officeart/2017/3/layout/DropPinTimeline"/>
    <dgm:cxn modelId="{91B7C443-EA19-4E54-9F68-DCED458633CC}" type="presParOf" srcId="{9B37575C-433A-4706-BA7D-02F8752FD1F3}" destId="{0FF7059F-7841-4A2A-842D-695B5958D2CE}" srcOrd="0" destOrd="0" presId="urn:microsoft.com/office/officeart/2017/3/layout/DropPinTimeline"/>
    <dgm:cxn modelId="{B68F8BD9-E3D2-4AE2-9DC4-4C1F7021C5A0}" type="presParOf" srcId="{9B37575C-433A-4706-BA7D-02F8752FD1F3}" destId="{CBE4544E-F06C-4FCE-B51F-2CEBCB13C1C0}" srcOrd="1" destOrd="0" presId="urn:microsoft.com/office/officeart/2017/3/layout/DropPinTimeline"/>
    <dgm:cxn modelId="{5E67DDD3-B178-432F-B2AF-A626ADF8472E}" type="presParOf" srcId="{C90053BC-7210-48D8-ADF3-F39000D1681E}" destId="{38299EFF-78F0-4AC2-9584-A7228A1A7B7C}" srcOrd="2" destOrd="0" presId="urn:microsoft.com/office/officeart/2017/3/layout/DropPinTimeline"/>
    <dgm:cxn modelId="{B59AD154-6303-46D4-A166-AA003B6B373D}" type="presParOf" srcId="{C90053BC-7210-48D8-ADF3-F39000D1681E}" destId="{5593D2C7-94A9-46AA-88B8-3E1F35040A1D}" srcOrd="3" destOrd="0" presId="urn:microsoft.com/office/officeart/2017/3/layout/DropPinTimeline"/>
    <dgm:cxn modelId="{0E4B5F88-78A8-452A-AA18-3A74E5114566}" type="presParOf" srcId="{C90053BC-7210-48D8-ADF3-F39000D1681E}" destId="{A9B1F2F4-EA05-45B4-BDD4-A4619F299BC5}" srcOrd="4" destOrd="0" presId="urn:microsoft.com/office/officeart/2017/3/layout/DropPinTimeline"/>
    <dgm:cxn modelId="{93E9BD0D-6ADC-4851-887F-4590651E6339}" type="presParOf" srcId="{C90053BC-7210-48D8-ADF3-F39000D1681E}" destId="{43AD2F27-6CED-4C90-86EC-84FD5108943D}" srcOrd="5" destOrd="0" presId="urn:microsoft.com/office/officeart/2017/3/layout/DropPinTimeline"/>
    <dgm:cxn modelId="{A12C17FC-81D3-4A9F-91A8-65F053D3E620}" type="presParOf" srcId="{5D55D006-56E8-4A98-A8EA-39CF1E745164}" destId="{43141B6D-66FF-44EA-ABAA-30D17CF7E2D1}" srcOrd="1" destOrd="0" presId="urn:microsoft.com/office/officeart/2017/3/layout/DropPinTimeline"/>
    <dgm:cxn modelId="{7B6C045D-F814-4CF0-AE1F-BCC7575280D7}" type="presParOf" srcId="{5D55D006-56E8-4A98-A8EA-39CF1E745164}" destId="{B2B64A44-60DD-4971-9676-EF885AA23F4C}" srcOrd="2" destOrd="0" presId="urn:microsoft.com/office/officeart/2017/3/layout/DropPinTimeline"/>
    <dgm:cxn modelId="{2168D10C-846C-4614-888A-CA151EE1A284}" type="presParOf" srcId="{B2B64A44-60DD-4971-9676-EF885AA23F4C}" destId="{F6679BE6-8E4B-4AD0-85EC-DAAABA9D8617}" srcOrd="0" destOrd="0" presId="urn:microsoft.com/office/officeart/2017/3/layout/DropPinTimeline"/>
    <dgm:cxn modelId="{B6E152A5-BBD9-4C9E-8B75-D64F27863DCD}" type="presParOf" srcId="{B2B64A44-60DD-4971-9676-EF885AA23F4C}" destId="{0F5D6A94-6F11-4308-BC69-D923CF4EE6A2}" srcOrd="1" destOrd="0" presId="urn:microsoft.com/office/officeart/2017/3/layout/DropPinTimeline"/>
    <dgm:cxn modelId="{AF35200B-2511-4684-B311-B40A1AD4FA92}" type="presParOf" srcId="{0F5D6A94-6F11-4308-BC69-D923CF4EE6A2}" destId="{17437322-7FBB-4B29-8F43-DBB9ACF81B7B}" srcOrd="0" destOrd="0" presId="urn:microsoft.com/office/officeart/2017/3/layout/DropPinTimeline"/>
    <dgm:cxn modelId="{0648E37B-D7B7-43AF-B544-A0FB5E8DD0D1}" type="presParOf" srcId="{0F5D6A94-6F11-4308-BC69-D923CF4EE6A2}" destId="{AACA3285-19A3-409B-BD94-BB31FE9C73F3}" srcOrd="1" destOrd="0" presId="urn:microsoft.com/office/officeart/2017/3/layout/DropPinTimeline"/>
    <dgm:cxn modelId="{0E290C1A-5DF8-4C29-9502-8F55BE68B614}" type="presParOf" srcId="{B2B64A44-60DD-4971-9676-EF885AA23F4C}" destId="{C2CCE913-F060-43B5-9505-3227F6892786}" srcOrd="2" destOrd="0" presId="urn:microsoft.com/office/officeart/2017/3/layout/DropPinTimeline"/>
    <dgm:cxn modelId="{47D51609-20CB-4FB2-8F4C-FD31B3632639}" type="presParOf" srcId="{B2B64A44-60DD-4971-9676-EF885AA23F4C}" destId="{5CF2E483-2F1A-4667-93B9-7886A81C9222}" srcOrd="3" destOrd="0" presId="urn:microsoft.com/office/officeart/2017/3/layout/DropPinTimeline"/>
    <dgm:cxn modelId="{A70AE404-1A3B-40E8-857F-3FCB986F66EB}" type="presParOf" srcId="{B2B64A44-60DD-4971-9676-EF885AA23F4C}" destId="{AF867C79-DD09-4853-A416-4065909E198C}" srcOrd="4" destOrd="0" presId="urn:microsoft.com/office/officeart/2017/3/layout/DropPinTimeline"/>
    <dgm:cxn modelId="{3C0A272C-E8B9-4B0A-8912-265792E9B59C}" type="presParOf" srcId="{B2B64A44-60DD-4971-9676-EF885AA23F4C}" destId="{9EFB5031-C7C8-4F7C-ADD3-AF4A2D972DE5}" srcOrd="5" destOrd="0" presId="urn:microsoft.com/office/officeart/2017/3/layout/DropPinTimeline"/>
    <dgm:cxn modelId="{978AA82C-7537-4F60-BB2F-E98D8F0D22BC}" type="presParOf" srcId="{5D55D006-56E8-4A98-A8EA-39CF1E745164}" destId="{4B4E99B9-B648-4037-99A1-580B7A35E3F7}" srcOrd="3" destOrd="0" presId="urn:microsoft.com/office/officeart/2017/3/layout/DropPinTimeline"/>
    <dgm:cxn modelId="{42844E31-2441-4F60-AA02-2DFA490A31ED}" type="presParOf" srcId="{5D55D006-56E8-4A98-A8EA-39CF1E745164}" destId="{1B36CB19-59CB-4418-8258-8C6D2DDAB7D3}" srcOrd="4" destOrd="0" presId="urn:microsoft.com/office/officeart/2017/3/layout/DropPinTimeline"/>
    <dgm:cxn modelId="{2B120273-BF38-44E3-BEA4-83F8386385B4}" type="presParOf" srcId="{1B36CB19-59CB-4418-8258-8C6D2DDAB7D3}" destId="{BC3D59E0-B563-4DBD-B5C9-20BF29047A2E}" srcOrd="0" destOrd="0" presId="urn:microsoft.com/office/officeart/2017/3/layout/DropPinTimeline"/>
    <dgm:cxn modelId="{36C6E057-6015-4728-B1F0-406283F88CA0}" type="presParOf" srcId="{1B36CB19-59CB-4418-8258-8C6D2DDAB7D3}" destId="{A2D721BA-13A2-484E-B602-5AC95AC79165}" srcOrd="1" destOrd="0" presId="urn:microsoft.com/office/officeart/2017/3/layout/DropPinTimeline"/>
    <dgm:cxn modelId="{9BB086DE-C198-414B-85CB-332F41F8C460}" type="presParOf" srcId="{A2D721BA-13A2-484E-B602-5AC95AC79165}" destId="{D164EFC6-423D-46FD-9645-9E8C8E71CE82}" srcOrd="0" destOrd="0" presId="urn:microsoft.com/office/officeart/2017/3/layout/DropPinTimeline"/>
    <dgm:cxn modelId="{B696C4BF-AA39-434C-BF56-1D99CBB152DB}" type="presParOf" srcId="{A2D721BA-13A2-484E-B602-5AC95AC79165}" destId="{17609D63-7544-4B81-8B86-E286DF1893EC}" srcOrd="1" destOrd="0" presId="urn:microsoft.com/office/officeart/2017/3/layout/DropPinTimeline"/>
    <dgm:cxn modelId="{D7074823-673B-47D2-BEA5-779FC8FDC030}" type="presParOf" srcId="{1B36CB19-59CB-4418-8258-8C6D2DDAB7D3}" destId="{2BAC7225-A662-4942-9A8C-0DD450F33A16}" srcOrd="2" destOrd="0" presId="urn:microsoft.com/office/officeart/2017/3/layout/DropPinTimeline"/>
    <dgm:cxn modelId="{E0CA9CC7-1A58-4EF1-A7E1-8A4FEA05C467}" type="presParOf" srcId="{1B36CB19-59CB-4418-8258-8C6D2DDAB7D3}" destId="{E10B4576-52E2-41D0-B137-EDF80926C0FE}" srcOrd="3" destOrd="0" presId="urn:microsoft.com/office/officeart/2017/3/layout/DropPinTimeline"/>
    <dgm:cxn modelId="{ACAD0D0E-84CA-4117-B039-0251B2ABC454}" type="presParOf" srcId="{1B36CB19-59CB-4418-8258-8C6D2DDAB7D3}" destId="{F328052F-9CD2-41BA-87CD-B32BDCA87468}" srcOrd="4" destOrd="0" presId="urn:microsoft.com/office/officeart/2017/3/layout/DropPinTimeline"/>
    <dgm:cxn modelId="{2B85DDFB-120A-4C20-A15A-2D4E16382846}" type="presParOf" srcId="{1B36CB19-59CB-4418-8258-8C6D2DDAB7D3}" destId="{81C3A28D-784D-4CAA-BAE2-CB48ACBA62FD}" srcOrd="5" destOrd="0" presId="urn:microsoft.com/office/officeart/2017/3/layout/DropPinTimeline"/>
    <dgm:cxn modelId="{AFC3C646-56B4-4156-8D7B-66E2544A5D5E}" type="presParOf" srcId="{5D55D006-56E8-4A98-A8EA-39CF1E745164}" destId="{8B0F1C00-C9BB-42C6-9CF3-52C4CB5F6A41}" srcOrd="5" destOrd="0" presId="urn:microsoft.com/office/officeart/2017/3/layout/DropPinTimeline"/>
    <dgm:cxn modelId="{0D979617-C841-4E07-BDCD-3DDA82FF126A}" type="presParOf" srcId="{5D55D006-56E8-4A98-A8EA-39CF1E745164}" destId="{38E4E113-B155-47C5-AD54-0E3AA044C277}" srcOrd="6" destOrd="0" presId="urn:microsoft.com/office/officeart/2017/3/layout/DropPinTimeline"/>
    <dgm:cxn modelId="{8DE0D964-36A7-4789-B7D8-9AFDB564FE63}" type="presParOf" srcId="{38E4E113-B155-47C5-AD54-0E3AA044C277}" destId="{0D040281-92C7-424A-9310-38A4E6724270}" srcOrd="0" destOrd="0" presId="urn:microsoft.com/office/officeart/2017/3/layout/DropPinTimeline"/>
    <dgm:cxn modelId="{A58FAA04-AEFF-4986-BBE2-F07F322BB679}" type="presParOf" srcId="{38E4E113-B155-47C5-AD54-0E3AA044C277}" destId="{854A480B-5188-41B1-A4E3-21F0B61320F0}" srcOrd="1" destOrd="0" presId="urn:microsoft.com/office/officeart/2017/3/layout/DropPinTimeline"/>
    <dgm:cxn modelId="{A6A4A514-8F1A-42E2-880C-42EF9C3341A9}" type="presParOf" srcId="{854A480B-5188-41B1-A4E3-21F0B61320F0}" destId="{758FB2CE-0FE6-4F16-A49A-CDC789F1B504}" srcOrd="0" destOrd="0" presId="urn:microsoft.com/office/officeart/2017/3/layout/DropPinTimeline"/>
    <dgm:cxn modelId="{1E64119D-7A44-4A03-99F4-F6F8C9211B2B}" type="presParOf" srcId="{854A480B-5188-41B1-A4E3-21F0B61320F0}" destId="{E930ABD2-D02A-44C9-BD3F-5EC3FC4C3825}" srcOrd="1" destOrd="0" presId="urn:microsoft.com/office/officeart/2017/3/layout/DropPinTimeline"/>
    <dgm:cxn modelId="{C075291E-CBAD-4317-82D9-49CAC32B6F4C}" type="presParOf" srcId="{38E4E113-B155-47C5-AD54-0E3AA044C277}" destId="{A0B2F5B2-5187-4627-A740-834763D35C6B}" srcOrd="2" destOrd="0" presId="urn:microsoft.com/office/officeart/2017/3/layout/DropPinTimeline"/>
    <dgm:cxn modelId="{FE993E46-7019-429B-9588-8EDAC45F0FE8}" type="presParOf" srcId="{38E4E113-B155-47C5-AD54-0E3AA044C277}" destId="{F6555F53-EA48-43CA-9E20-959025FF4555}" srcOrd="3" destOrd="0" presId="urn:microsoft.com/office/officeart/2017/3/layout/DropPinTimeline"/>
    <dgm:cxn modelId="{25F7ECA8-57AD-4C5A-84B2-765D20617E17}" type="presParOf" srcId="{38E4E113-B155-47C5-AD54-0E3AA044C277}" destId="{E1B8DC8D-4514-4F3A-815E-FD29D0443398}" srcOrd="4" destOrd="0" presId="urn:microsoft.com/office/officeart/2017/3/layout/DropPinTimeline"/>
    <dgm:cxn modelId="{430B9E50-6380-4AF4-88F0-E3DF82C0185F}" type="presParOf" srcId="{38E4E113-B155-47C5-AD54-0E3AA044C277}" destId="{DEB8FF1F-41D6-4691-A8C4-3881F7B42616}" srcOrd="5" destOrd="0" presId="urn:microsoft.com/office/officeart/2017/3/layout/DropPinTimeline"/>
    <dgm:cxn modelId="{E7C70ADB-0290-4B37-9BD6-CA320B0AA650}" type="presParOf" srcId="{5D55D006-56E8-4A98-A8EA-39CF1E745164}" destId="{F3530E99-FBB1-4293-BCA1-B530CF21400A}" srcOrd="7" destOrd="0" presId="urn:microsoft.com/office/officeart/2017/3/layout/DropPinTimeline"/>
    <dgm:cxn modelId="{11EF5095-0981-452D-9BFC-430CA495E445}" type="presParOf" srcId="{5D55D006-56E8-4A98-A8EA-39CF1E745164}" destId="{E272D62A-FF95-4613-8993-50BE987E3934}" srcOrd="8" destOrd="0" presId="urn:microsoft.com/office/officeart/2017/3/layout/DropPinTimeline"/>
    <dgm:cxn modelId="{3A15896F-983D-4425-A75C-E7D3B81DDB94}" type="presParOf" srcId="{E272D62A-FF95-4613-8993-50BE987E3934}" destId="{E962FE68-DDB8-4CC8-94F0-D426E79A9997}" srcOrd="0" destOrd="0" presId="urn:microsoft.com/office/officeart/2017/3/layout/DropPinTimeline"/>
    <dgm:cxn modelId="{71857BD7-4DD6-4A09-A826-A456F3E53873}" type="presParOf" srcId="{E272D62A-FF95-4613-8993-50BE987E3934}" destId="{AE6292DA-5FB8-4787-B9D6-A8E123F92C39}" srcOrd="1" destOrd="0" presId="urn:microsoft.com/office/officeart/2017/3/layout/DropPinTimeline"/>
    <dgm:cxn modelId="{113ED531-8E8F-464D-B7A4-BE1B452506F5}" type="presParOf" srcId="{AE6292DA-5FB8-4787-B9D6-A8E123F92C39}" destId="{ED63E78E-A6C0-4D95-B11E-4942E6855DDD}" srcOrd="0" destOrd="0" presId="urn:microsoft.com/office/officeart/2017/3/layout/DropPinTimeline"/>
    <dgm:cxn modelId="{B4937D2C-46F0-4903-B100-0DA0CED622F7}" type="presParOf" srcId="{AE6292DA-5FB8-4787-B9D6-A8E123F92C39}" destId="{85D87B49-3740-4807-97B5-D7332E3666ED}" srcOrd="1" destOrd="0" presId="urn:microsoft.com/office/officeart/2017/3/layout/DropPinTimeline"/>
    <dgm:cxn modelId="{FB5F5D87-3063-4E87-807A-C4EE1B1AC741}" type="presParOf" srcId="{E272D62A-FF95-4613-8993-50BE987E3934}" destId="{D8DF3914-7099-4285-88D6-445BA5A20BAE}" srcOrd="2" destOrd="0" presId="urn:microsoft.com/office/officeart/2017/3/layout/DropPinTimeline"/>
    <dgm:cxn modelId="{412CC20D-D117-4A1A-B8FB-30FF4585ED97}" type="presParOf" srcId="{E272D62A-FF95-4613-8993-50BE987E3934}" destId="{DA817585-2480-49B8-9CEA-1F12D6E11B50}" srcOrd="3" destOrd="0" presId="urn:microsoft.com/office/officeart/2017/3/layout/DropPinTimeline"/>
    <dgm:cxn modelId="{50185965-085E-4A4D-8892-82C5D42543DB}" type="presParOf" srcId="{E272D62A-FF95-4613-8993-50BE987E3934}" destId="{442D6D0B-36F4-49E0-862F-C4B8B99F94FA}" srcOrd="4" destOrd="0" presId="urn:microsoft.com/office/officeart/2017/3/layout/DropPinTimeline"/>
    <dgm:cxn modelId="{D3A57C24-516E-4E72-99BA-162E7799A1F2}" type="presParOf" srcId="{E272D62A-FF95-4613-8993-50BE987E3934}" destId="{289480B1-6870-459F-B8AF-D6E031F49EE4}" srcOrd="5" destOrd="0" presId="urn:microsoft.com/office/officeart/2017/3/layout/DropPinTimeline"/>
    <dgm:cxn modelId="{EE00BED8-2E61-4CF7-A9FE-7DB54AE94E4B}" type="presParOf" srcId="{5D55D006-56E8-4A98-A8EA-39CF1E745164}" destId="{FB0F315E-AF88-4E14-891F-87F1331B5B3B}" srcOrd="9" destOrd="0" presId="urn:microsoft.com/office/officeart/2017/3/layout/DropPinTimeline"/>
    <dgm:cxn modelId="{FEE6D89C-7215-4EB2-A68C-361A8816179E}" type="presParOf" srcId="{5D55D006-56E8-4A98-A8EA-39CF1E745164}" destId="{9F307945-9A53-4344-9C54-1E46A48B51A9}" srcOrd="10" destOrd="0" presId="urn:microsoft.com/office/officeart/2017/3/layout/DropPinTimeline"/>
    <dgm:cxn modelId="{80E004E2-C51E-4746-AA5E-99150E51C5E9}" type="presParOf" srcId="{9F307945-9A53-4344-9C54-1E46A48B51A9}" destId="{42BF235B-5D40-40EA-8B7D-B40C22DC2288}" srcOrd="0" destOrd="0" presId="urn:microsoft.com/office/officeart/2017/3/layout/DropPinTimeline"/>
    <dgm:cxn modelId="{DDE035FD-86A0-49F4-8123-B84A107103BD}" type="presParOf" srcId="{9F307945-9A53-4344-9C54-1E46A48B51A9}" destId="{5887DFB2-FE46-4FBA-8677-14A73DAB594A}" srcOrd="1" destOrd="0" presId="urn:microsoft.com/office/officeart/2017/3/layout/DropPinTimeline"/>
    <dgm:cxn modelId="{71E87CD4-75DF-46FF-8461-CAFFA1290C0C}" type="presParOf" srcId="{5887DFB2-FE46-4FBA-8677-14A73DAB594A}" destId="{4CAE6AEA-41E5-4F0F-9098-1084B46CA621}" srcOrd="0" destOrd="0" presId="urn:microsoft.com/office/officeart/2017/3/layout/DropPinTimeline"/>
    <dgm:cxn modelId="{629CEADE-0948-475D-A263-964F2452B58F}" type="presParOf" srcId="{5887DFB2-FE46-4FBA-8677-14A73DAB594A}" destId="{5E2FDD66-F4C5-4F3B-ABE8-1DFF43D23CAE}" srcOrd="1" destOrd="0" presId="urn:microsoft.com/office/officeart/2017/3/layout/DropPinTimeline"/>
    <dgm:cxn modelId="{A10A53A1-F43A-473C-A6E8-3690BB1115DE}" type="presParOf" srcId="{9F307945-9A53-4344-9C54-1E46A48B51A9}" destId="{EE78D079-8913-4CC6-8A30-2BE0E5412A34}" srcOrd="2" destOrd="0" presId="urn:microsoft.com/office/officeart/2017/3/layout/DropPinTimeline"/>
    <dgm:cxn modelId="{78D23016-E196-4658-AEF1-21DA057CF6D0}" type="presParOf" srcId="{9F307945-9A53-4344-9C54-1E46A48B51A9}" destId="{FC893A64-1E8A-4892-9633-4918C889C430}" srcOrd="3" destOrd="0" presId="urn:microsoft.com/office/officeart/2017/3/layout/DropPinTimeline"/>
    <dgm:cxn modelId="{73F365D3-B7B0-4976-A104-63790AC2C61D}" type="presParOf" srcId="{9F307945-9A53-4344-9C54-1E46A48B51A9}" destId="{4B0322A5-FBE5-49B9-A498-8C4EFC95A5FA}" srcOrd="4" destOrd="0" presId="urn:microsoft.com/office/officeart/2017/3/layout/DropPinTimeline"/>
    <dgm:cxn modelId="{B6B86C10-8781-4CA5-A7EF-A56EB6952A6E}" type="presParOf" srcId="{9F307945-9A53-4344-9C54-1E46A48B51A9}" destId="{EB7250D9-60DF-4B32-8438-E3187986AB84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9DDBD-99F6-4380-A4FC-624D994B9117}">
      <dsp:nvSpPr>
        <dsp:cNvPr id="0" name=""/>
        <dsp:cNvSpPr/>
      </dsp:nvSpPr>
      <dsp:spPr>
        <a:xfrm>
          <a:off x="0" y="2193048"/>
          <a:ext cx="11400727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7059F-7841-4A2A-842D-695B5958D2CE}">
      <dsp:nvSpPr>
        <dsp:cNvPr id="0" name=""/>
        <dsp:cNvSpPr/>
      </dsp:nvSpPr>
      <dsp:spPr>
        <a:xfrm rot="8100000">
          <a:off x="74202" y="505411"/>
          <a:ext cx="322549" cy="322549"/>
        </a:xfrm>
        <a:prstGeom prst="teardrop">
          <a:avLst>
            <a:gd name="adj" fmla="val 11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4544E-F06C-4FCE-B51F-2CEBCB13C1C0}">
      <dsp:nvSpPr>
        <dsp:cNvPr id="0" name=""/>
        <dsp:cNvSpPr/>
      </dsp:nvSpPr>
      <dsp:spPr>
        <a:xfrm>
          <a:off x="110034" y="541244"/>
          <a:ext cx="250884" cy="2508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99EFF-78F0-4AC2-9584-A7228A1A7B7C}">
      <dsp:nvSpPr>
        <dsp:cNvPr id="0" name=""/>
        <dsp:cNvSpPr/>
      </dsp:nvSpPr>
      <dsp:spPr>
        <a:xfrm>
          <a:off x="463554" y="894763"/>
          <a:ext cx="2707054" cy="1298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0" rIns="139700" bIns="20955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Final scoping of priorities and monitoring </a:t>
          </a:r>
        </a:p>
      </dsp:txBody>
      <dsp:txXfrm>
        <a:off x="463554" y="894763"/>
        <a:ext cx="2707054" cy="1298284"/>
      </dsp:txXfrm>
    </dsp:sp>
    <dsp:sp modelId="{5593D2C7-94A9-46AA-88B8-3E1F35040A1D}">
      <dsp:nvSpPr>
        <dsp:cNvPr id="0" name=""/>
        <dsp:cNvSpPr/>
      </dsp:nvSpPr>
      <dsp:spPr>
        <a:xfrm>
          <a:off x="463554" y="438609"/>
          <a:ext cx="2707054" cy="45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October</a:t>
          </a:r>
        </a:p>
      </dsp:txBody>
      <dsp:txXfrm>
        <a:off x="463554" y="438609"/>
        <a:ext cx="2707054" cy="456154"/>
      </dsp:txXfrm>
    </dsp:sp>
    <dsp:sp modelId="{A9B1F2F4-EA05-45B4-BDD4-A4619F299BC5}">
      <dsp:nvSpPr>
        <dsp:cNvPr id="0" name=""/>
        <dsp:cNvSpPr/>
      </dsp:nvSpPr>
      <dsp:spPr>
        <a:xfrm>
          <a:off x="235477" y="894763"/>
          <a:ext cx="0" cy="1298284"/>
        </a:xfrm>
        <a:prstGeom prst="line">
          <a:avLst/>
        </a:prstGeom>
        <a:noFill/>
        <a:ln w="1270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B555B-1C66-47D0-B4F3-429A2FB685F7}">
      <dsp:nvSpPr>
        <dsp:cNvPr id="0" name=""/>
        <dsp:cNvSpPr/>
      </dsp:nvSpPr>
      <dsp:spPr>
        <a:xfrm>
          <a:off x="194423" y="2151994"/>
          <a:ext cx="82107" cy="82107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37322-7FBB-4B29-8F43-DBB9ACF81B7B}">
      <dsp:nvSpPr>
        <dsp:cNvPr id="0" name=""/>
        <dsp:cNvSpPr/>
      </dsp:nvSpPr>
      <dsp:spPr>
        <a:xfrm rot="18900000">
          <a:off x="1699085" y="3558135"/>
          <a:ext cx="322549" cy="322549"/>
        </a:xfrm>
        <a:prstGeom prst="teardrop">
          <a:avLst>
            <a:gd name="adj" fmla="val 115000"/>
          </a:avLst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A3285-19A3-409B-BD94-BB31FE9C73F3}">
      <dsp:nvSpPr>
        <dsp:cNvPr id="0" name=""/>
        <dsp:cNvSpPr/>
      </dsp:nvSpPr>
      <dsp:spPr>
        <a:xfrm>
          <a:off x="1734917" y="3593967"/>
          <a:ext cx="250884" cy="2508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CE913-F060-43B5-9505-3227F6892786}">
      <dsp:nvSpPr>
        <dsp:cNvPr id="0" name=""/>
        <dsp:cNvSpPr/>
      </dsp:nvSpPr>
      <dsp:spPr>
        <a:xfrm>
          <a:off x="2088437" y="2193048"/>
          <a:ext cx="2707054" cy="1298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9550" rIns="0" bIns="13970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Draft rules completed and initial draft circulated</a:t>
          </a:r>
        </a:p>
      </dsp:txBody>
      <dsp:txXfrm>
        <a:off x="2088437" y="2193048"/>
        <a:ext cx="2707054" cy="1298284"/>
      </dsp:txXfrm>
    </dsp:sp>
    <dsp:sp modelId="{5CF2E483-2F1A-4667-93B9-7886A81C9222}">
      <dsp:nvSpPr>
        <dsp:cNvPr id="0" name=""/>
        <dsp:cNvSpPr/>
      </dsp:nvSpPr>
      <dsp:spPr>
        <a:xfrm>
          <a:off x="2088437" y="3491333"/>
          <a:ext cx="2707054" cy="45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November</a:t>
          </a:r>
        </a:p>
      </dsp:txBody>
      <dsp:txXfrm>
        <a:off x="2088437" y="3491333"/>
        <a:ext cx="2707054" cy="456154"/>
      </dsp:txXfrm>
    </dsp:sp>
    <dsp:sp modelId="{AF867C79-DD09-4853-A416-4065909E198C}">
      <dsp:nvSpPr>
        <dsp:cNvPr id="0" name=""/>
        <dsp:cNvSpPr/>
      </dsp:nvSpPr>
      <dsp:spPr>
        <a:xfrm>
          <a:off x="1860360" y="2193048"/>
          <a:ext cx="0" cy="1298284"/>
        </a:xfrm>
        <a:prstGeom prst="line">
          <a:avLst/>
        </a:prstGeom>
        <a:noFill/>
        <a:ln w="12700" cap="flat" cmpd="sng" algn="ctr">
          <a:solidFill>
            <a:schemeClr val="accent1">
              <a:shade val="90000"/>
              <a:hueOff val="138475"/>
              <a:satOff val="-2957"/>
              <a:lumOff val="1103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79BE6-8E4B-4AD0-85EC-DAAABA9D8617}">
      <dsp:nvSpPr>
        <dsp:cNvPr id="0" name=""/>
        <dsp:cNvSpPr/>
      </dsp:nvSpPr>
      <dsp:spPr>
        <a:xfrm>
          <a:off x="1819306" y="2151994"/>
          <a:ext cx="82107" cy="82107"/>
        </a:xfrm>
        <a:prstGeom prst="ellipse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4EFC6-423D-46FD-9645-9E8C8E71CE82}">
      <dsp:nvSpPr>
        <dsp:cNvPr id="0" name=""/>
        <dsp:cNvSpPr/>
      </dsp:nvSpPr>
      <dsp:spPr>
        <a:xfrm rot="8100000">
          <a:off x="3323968" y="505411"/>
          <a:ext cx="322549" cy="322549"/>
        </a:xfrm>
        <a:prstGeom prst="teardrop">
          <a:avLst>
            <a:gd name="adj" fmla="val 115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09D63-7544-4B81-8B86-E286DF1893EC}">
      <dsp:nvSpPr>
        <dsp:cNvPr id="0" name=""/>
        <dsp:cNvSpPr/>
      </dsp:nvSpPr>
      <dsp:spPr>
        <a:xfrm>
          <a:off x="3359801" y="541244"/>
          <a:ext cx="250884" cy="2508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C7225-A662-4942-9A8C-0DD450F33A16}">
      <dsp:nvSpPr>
        <dsp:cNvPr id="0" name=""/>
        <dsp:cNvSpPr/>
      </dsp:nvSpPr>
      <dsp:spPr>
        <a:xfrm>
          <a:off x="3713320" y="1116783"/>
          <a:ext cx="2707054" cy="854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0" rIns="139700" bIns="20955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Request for public feedback</a:t>
          </a:r>
        </a:p>
      </dsp:txBody>
      <dsp:txXfrm>
        <a:off x="3713320" y="1116783"/>
        <a:ext cx="2707054" cy="854245"/>
      </dsp:txXfrm>
    </dsp:sp>
    <dsp:sp modelId="{E10B4576-52E2-41D0-B137-EDF80926C0FE}">
      <dsp:nvSpPr>
        <dsp:cNvPr id="0" name=""/>
        <dsp:cNvSpPr/>
      </dsp:nvSpPr>
      <dsp:spPr>
        <a:xfrm>
          <a:off x="3713320" y="516616"/>
          <a:ext cx="2707054" cy="30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December &amp; January</a:t>
          </a:r>
        </a:p>
      </dsp:txBody>
      <dsp:txXfrm>
        <a:off x="3713320" y="516616"/>
        <a:ext cx="2707054" cy="300140"/>
      </dsp:txXfrm>
    </dsp:sp>
    <dsp:sp modelId="{F328052F-9CD2-41BA-87CD-B32BDCA87468}">
      <dsp:nvSpPr>
        <dsp:cNvPr id="0" name=""/>
        <dsp:cNvSpPr/>
      </dsp:nvSpPr>
      <dsp:spPr>
        <a:xfrm>
          <a:off x="3485243" y="894763"/>
          <a:ext cx="0" cy="1298284"/>
        </a:xfrm>
        <a:prstGeom prst="line">
          <a:avLst/>
        </a:prstGeom>
        <a:noFill/>
        <a:ln w="12700" cap="flat" cmpd="sng" algn="ctr">
          <a:solidFill>
            <a:schemeClr val="accent1">
              <a:shade val="90000"/>
              <a:hueOff val="276951"/>
              <a:satOff val="-5914"/>
              <a:lumOff val="2207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D59E0-B563-4DBD-B5C9-20BF29047A2E}">
      <dsp:nvSpPr>
        <dsp:cNvPr id="0" name=""/>
        <dsp:cNvSpPr/>
      </dsp:nvSpPr>
      <dsp:spPr>
        <a:xfrm>
          <a:off x="3444189" y="2151994"/>
          <a:ext cx="82107" cy="82107"/>
        </a:xfrm>
        <a:prstGeom prst="ellipse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FB2CE-0FE6-4F16-A49A-CDC789F1B504}">
      <dsp:nvSpPr>
        <dsp:cNvPr id="0" name=""/>
        <dsp:cNvSpPr/>
      </dsp:nvSpPr>
      <dsp:spPr>
        <a:xfrm rot="18900000">
          <a:off x="4948851" y="3558135"/>
          <a:ext cx="322549" cy="322549"/>
        </a:xfrm>
        <a:prstGeom prst="teardrop">
          <a:avLst>
            <a:gd name="adj" fmla="val 11500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0ABD2-D02A-44C9-BD3F-5EC3FC4C3825}">
      <dsp:nvSpPr>
        <dsp:cNvPr id="0" name=""/>
        <dsp:cNvSpPr/>
      </dsp:nvSpPr>
      <dsp:spPr>
        <a:xfrm>
          <a:off x="4984684" y="3593967"/>
          <a:ext cx="250884" cy="2508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2F5B2-5187-4627-A740-834763D35C6B}">
      <dsp:nvSpPr>
        <dsp:cNvPr id="0" name=""/>
        <dsp:cNvSpPr/>
      </dsp:nvSpPr>
      <dsp:spPr>
        <a:xfrm>
          <a:off x="5338203" y="2193048"/>
          <a:ext cx="2707054" cy="1298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9550" rIns="0" bIns="13970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Notice of proposed rulemaking</a:t>
          </a:r>
        </a:p>
      </dsp:txBody>
      <dsp:txXfrm>
        <a:off x="5338203" y="2193048"/>
        <a:ext cx="2707054" cy="1298284"/>
      </dsp:txXfrm>
    </dsp:sp>
    <dsp:sp modelId="{F6555F53-EA48-43CA-9E20-959025FF4555}">
      <dsp:nvSpPr>
        <dsp:cNvPr id="0" name=""/>
        <dsp:cNvSpPr/>
      </dsp:nvSpPr>
      <dsp:spPr>
        <a:xfrm>
          <a:off x="5338203" y="3491333"/>
          <a:ext cx="2707054" cy="45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February</a:t>
          </a:r>
        </a:p>
      </dsp:txBody>
      <dsp:txXfrm>
        <a:off x="5338203" y="3491333"/>
        <a:ext cx="2707054" cy="456154"/>
      </dsp:txXfrm>
    </dsp:sp>
    <dsp:sp modelId="{E1B8DC8D-4514-4F3A-815E-FD29D0443398}">
      <dsp:nvSpPr>
        <dsp:cNvPr id="0" name=""/>
        <dsp:cNvSpPr/>
      </dsp:nvSpPr>
      <dsp:spPr>
        <a:xfrm>
          <a:off x="5110126" y="2193048"/>
          <a:ext cx="0" cy="1298284"/>
        </a:xfrm>
        <a:prstGeom prst="line">
          <a:avLst/>
        </a:prstGeom>
        <a:noFill/>
        <a:ln w="12700" cap="flat" cmpd="sng" algn="ctr">
          <a:solidFill>
            <a:schemeClr val="accent1">
              <a:shade val="90000"/>
              <a:hueOff val="415426"/>
              <a:satOff val="-8871"/>
              <a:lumOff val="3310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40281-92C7-424A-9310-38A4E6724270}">
      <dsp:nvSpPr>
        <dsp:cNvPr id="0" name=""/>
        <dsp:cNvSpPr/>
      </dsp:nvSpPr>
      <dsp:spPr>
        <a:xfrm>
          <a:off x="5069072" y="2151994"/>
          <a:ext cx="82107" cy="82107"/>
        </a:xfrm>
        <a:prstGeom prst="ellips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3E78E-A6C0-4D95-B11E-4942E6855DDD}">
      <dsp:nvSpPr>
        <dsp:cNvPr id="0" name=""/>
        <dsp:cNvSpPr/>
      </dsp:nvSpPr>
      <dsp:spPr>
        <a:xfrm rot="8100000">
          <a:off x="6573734" y="505411"/>
          <a:ext cx="322549" cy="322549"/>
        </a:xfrm>
        <a:prstGeom prst="teardrop">
          <a:avLst>
            <a:gd name="adj" fmla="val 115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87B49-3740-4807-97B5-D7332E3666ED}">
      <dsp:nvSpPr>
        <dsp:cNvPr id="0" name=""/>
        <dsp:cNvSpPr/>
      </dsp:nvSpPr>
      <dsp:spPr>
        <a:xfrm>
          <a:off x="6609567" y="541244"/>
          <a:ext cx="250884" cy="2508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F3914-7099-4285-88D6-445BA5A20BAE}">
      <dsp:nvSpPr>
        <dsp:cNvPr id="0" name=""/>
        <dsp:cNvSpPr/>
      </dsp:nvSpPr>
      <dsp:spPr>
        <a:xfrm>
          <a:off x="6963086" y="894763"/>
          <a:ext cx="2707054" cy="1298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0" rIns="139700" bIns="20955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Public comment period</a:t>
          </a:r>
        </a:p>
      </dsp:txBody>
      <dsp:txXfrm>
        <a:off x="6963086" y="894763"/>
        <a:ext cx="2707054" cy="1298284"/>
      </dsp:txXfrm>
    </dsp:sp>
    <dsp:sp modelId="{DA817585-2480-49B8-9CEA-1F12D6E11B50}">
      <dsp:nvSpPr>
        <dsp:cNvPr id="0" name=""/>
        <dsp:cNvSpPr/>
      </dsp:nvSpPr>
      <dsp:spPr>
        <a:xfrm>
          <a:off x="6963086" y="438609"/>
          <a:ext cx="2707054" cy="45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March</a:t>
          </a:r>
        </a:p>
      </dsp:txBody>
      <dsp:txXfrm>
        <a:off x="6963086" y="438609"/>
        <a:ext cx="2707054" cy="456154"/>
      </dsp:txXfrm>
    </dsp:sp>
    <dsp:sp modelId="{442D6D0B-36F4-49E0-862F-C4B8B99F94FA}">
      <dsp:nvSpPr>
        <dsp:cNvPr id="0" name=""/>
        <dsp:cNvSpPr/>
      </dsp:nvSpPr>
      <dsp:spPr>
        <a:xfrm>
          <a:off x="6735009" y="894763"/>
          <a:ext cx="0" cy="1298284"/>
        </a:xfrm>
        <a:prstGeom prst="line">
          <a:avLst/>
        </a:prstGeom>
        <a:noFill/>
        <a:ln w="12700" cap="flat" cmpd="sng" algn="ctr">
          <a:solidFill>
            <a:schemeClr val="accent1">
              <a:shade val="90000"/>
              <a:hueOff val="276951"/>
              <a:satOff val="-5914"/>
              <a:lumOff val="2207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2FE68-DDB8-4CC8-94F0-D426E79A9997}">
      <dsp:nvSpPr>
        <dsp:cNvPr id="0" name=""/>
        <dsp:cNvSpPr/>
      </dsp:nvSpPr>
      <dsp:spPr>
        <a:xfrm>
          <a:off x="6693955" y="2151994"/>
          <a:ext cx="82107" cy="82107"/>
        </a:xfrm>
        <a:prstGeom prst="ellipse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E6AEA-41E5-4F0F-9098-1084B46CA621}">
      <dsp:nvSpPr>
        <dsp:cNvPr id="0" name=""/>
        <dsp:cNvSpPr/>
      </dsp:nvSpPr>
      <dsp:spPr>
        <a:xfrm rot="18900000">
          <a:off x="8198618" y="3558135"/>
          <a:ext cx="322549" cy="322549"/>
        </a:xfrm>
        <a:prstGeom prst="teardrop">
          <a:avLst>
            <a:gd name="adj" fmla="val 115000"/>
          </a:avLst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FDD66-F4C5-4F3B-ABE8-1DFF43D23CAE}">
      <dsp:nvSpPr>
        <dsp:cNvPr id="0" name=""/>
        <dsp:cNvSpPr/>
      </dsp:nvSpPr>
      <dsp:spPr>
        <a:xfrm>
          <a:off x="8234450" y="3593967"/>
          <a:ext cx="250884" cy="2508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8D079-8913-4CC6-8A30-2BE0E5412A34}">
      <dsp:nvSpPr>
        <dsp:cNvPr id="0" name=""/>
        <dsp:cNvSpPr/>
      </dsp:nvSpPr>
      <dsp:spPr>
        <a:xfrm>
          <a:off x="8587969" y="2193048"/>
          <a:ext cx="2707054" cy="1298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9550" rIns="0" bIns="13970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Commission rulemaking</a:t>
          </a:r>
        </a:p>
      </dsp:txBody>
      <dsp:txXfrm>
        <a:off x="8587969" y="2193048"/>
        <a:ext cx="2707054" cy="1298284"/>
      </dsp:txXfrm>
    </dsp:sp>
    <dsp:sp modelId="{FC893A64-1E8A-4892-9633-4918C889C430}">
      <dsp:nvSpPr>
        <dsp:cNvPr id="0" name=""/>
        <dsp:cNvSpPr/>
      </dsp:nvSpPr>
      <dsp:spPr>
        <a:xfrm>
          <a:off x="8587969" y="3491333"/>
          <a:ext cx="2707054" cy="45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April 2024</a:t>
          </a:r>
        </a:p>
      </dsp:txBody>
      <dsp:txXfrm>
        <a:off x="8587969" y="3491333"/>
        <a:ext cx="2707054" cy="456154"/>
      </dsp:txXfrm>
    </dsp:sp>
    <dsp:sp modelId="{4B0322A5-FBE5-49B9-A498-8C4EFC95A5FA}">
      <dsp:nvSpPr>
        <dsp:cNvPr id="0" name=""/>
        <dsp:cNvSpPr/>
      </dsp:nvSpPr>
      <dsp:spPr>
        <a:xfrm>
          <a:off x="8359892" y="2193048"/>
          <a:ext cx="0" cy="1298284"/>
        </a:xfrm>
        <a:prstGeom prst="line">
          <a:avLst/>
        </a:prstGeom>
        <a:noFill/>
        <a:ln w="12700" cap="flat" cmpd="sng" algn="ctr">
          <a:solidFill>
            <a:schemeClr val="accent1">
              <a:shade val="90000"/>
              <a:hueOff val="138475"/>
              <a:satOff val="-2957"/>
              <a:lumOff val="1103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F235B-5D40-40EA-8B7D-B40C22DC2288}">
      <dsp:nvSpPr>
        <dsp:cNvPr id="0" name=""/>
        <dsp:cNvSpPr/>
      </dsp:nvSpPr>
      <dsp:spPr>
        <a:xfrm>
          <a:off x="8318839" y="2151994"/>
          <a:ext cx="82107" cy="82107"/>
        </a:xfrm>
        <a:prstGeom prst="ellipse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580FF-6862-4389-8B98-A29C98B3EAE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01C5C-71F2-48CF-BA6B-0B670E39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75B12-F3A3-43B1-AE97-F858F82261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42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32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1C5C-71F2-48CF-BA6B-0B670E39A3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696CF-F9B2-4566-8E10-7EBEA157A0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22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7ECE9-A9FB-4907-B9FD-0C34A18E63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09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3128-C2A7-2887-A5D5-C8697F374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CE4DA-8411-5F50-A9E8-09ECA3CE2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27FC5-4EBA-5685-A5F5-720F00CB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7557-413F-408F-A74D-2B29615174B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76386-7A1E-D6AF-FF35-C3901327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57A93-C950-965C-93E5-296DF5D6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B2CD-EFF4-4DE8-9B08-872380B1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EBD1-EFC8-8C92-8DED-E9FB5C5B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3A2FA-185D-0411-7207-AA92D5611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99FD3-87D0-94F6-0065-B3DA3036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7557-413F-408F-A74D-2B29615174B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FE95-D751-9FB1-0E6C-5C7A8114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A69FF-CAA9-251A-2158-876F7C3D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B2CD-EFF4-4DE8-9B08-872380B1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1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8F2175-E37E-846C-3B57-824EDE2BA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CDA41-530A-74F9-836C-6AAD5CF6E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B34F6-EFB6-C4E3-05F9-6613B162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7557-413F-408F-A74D-2B29615174B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719C0-4B45-4590-983F-0906F059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2ECC8-10AC-0FB3-30DE-827283EE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B2CD-EFF4-4DE8-9B08-872380B1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FAF55-B4F0-44B8-83C5-4796523F15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1066800"/>
            <a:ext cx="10972800" cy="6858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2"/>
            <a:ext cx="10972800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7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09A8-CA4D-4B07-BFF8-40AAC26DA0A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22BB-7203-4CD3-927A-A91C8C4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09A8-CA4D-4B07-BFF8-40AAC26DA0A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22BB-7203-4CD3-927A-A91C8C4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34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09A8-CA4D-4B07-BFF8-40AAC26DA0A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22BB-7203-4CD3-927A-A91C8C4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20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09A8-CA4D-4B07-BFF8-40AAC26DA0A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22BB-7203-4CD3-927A-A91C8C4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57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09A8-CA4D-4B07-BFF8-40AAC26DA0A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22BB-7203-4CD3-927A-A91C8C4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5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09A8-CA4D-4B07-BFF8-40AAC26DA0A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22BB-7203-4CD3-927A-A91C8C4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8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09A8-CA4D-4B07-BFF8-40AAC26DA0A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22BB-7203-4CD3-927A-A91C8C4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6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D7BA-4A3C-438B-2F30-4DDC3FD7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459F-1BC7-8784-DC5A-C99295B6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2426D-E2AD-5F74-F17B-512A633F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7557-413F-408F-A74D-2B29615174B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FCDA7-6615-0F3E-0060-9B381B31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F0B2D-D275-C1BD-B41E-84AFACF6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B2CD-EFF4-4DE8-9B08-872380B1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6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09A8-CA4D-4B07-BFF8-40AAC26DA0A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22BB-7203-4CD3-927A-A91C8C4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95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09A8-CA4D-4B07-BFF8-40AAC26DA0A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22BB-7203-4CD3-927A-A91C8C4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06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09A8-CA4D-4B07-BFF8-40AAC26DA0A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22BB-7203-4CD3-927A-A91C8C4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43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09A8-CA4D-4B07-BFF8-40AAC26DA0A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22BB-7203-4CD3-927A-A91C8C4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0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2BD6-09F2-35A7-6C06-7CE8D105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2C6B1-EA70-8E64-FE85-22127C62D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BEAC5-5DD8-075D-09FF-A527D660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7557-413F-408F-A74D-2B29615174B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905EC-5C40-04FD-48F3-AA5D6F38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0158F-46EC-92BA-BCED-730378FE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B2CD-EFF4-4DE8-9B08-872380B1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0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3A47-AF50-0463-6C35-FE63E852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54196-2ECC-3810-B718-3AA05B790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45F48-BD93-4003-E14A-2F42D3C48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8C738-61F7-0B9C-FC25-F3EDEEC7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7557-413F-408F-A74D-2B29615174B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FA38A-04C3-1881-370A-C756CADE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684C5-06B6-EC86-E752-AE24F4FC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B2CD-EFF4-4DE8-9B08-872380B1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99D0-BCDD-882D-661D-232C411B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DB071-4DFF-0593-359C-2C977A4AC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2AF91-0DCE-F857-B31F-512214191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4152E-C80E-9FDC-6B34-1789B8A3D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88C08-CB0D-EB1E-A82A-B1D8839E7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C03653-77E1-36D8-D030-1A99FADE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7557-413F-408F-A74D-2B29615174B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18AF33-1652-9456-3B83-9691DBA7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7D067-C43B-2108-74FE-9C32F4F9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B2CD-EFF4-4DE8-9B08-872380B1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9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0512-20C8-5EE2-41EB-FF54BA1D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ECF3A-4135-081A-5862-6CAB0C0A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7557-413F-408F-A74D-2B29615174B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A9183-3D84-B2C4-56DC-9BBA47FE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E6337-69DA-F563-6C13-DA411E61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B2CD-EFF4-4DE8-9B08-872380B1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4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8E2E-9AD3-9D37-339E-9C03FCF9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7557-413F-408F-A74D-2B29615174B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631FB-B4F1-132E-A2C6-2A3AFED9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0DD30-BF75-CE6A-8647-029E876D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B2CD-EFF4-4DE8-9B08-872380B1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7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FAB3-A409-3F2B-D8B8-B7554705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34D36-A04E-B308-C19D-1CD394AB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A17EA-FDE7-43DE-0015-2B2ECE78E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55557-C0DA-5149-07F0-A88A4DFF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7557-413F-408F-A74D-2B29615174B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87630-CA59-974F-44DA-B16BD859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ED0FE-7F08-4729-9831-807AA865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B2CD-EFF4-4DE8-9B08-872380B1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5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3715-70A9-E631-0164-7A8266F4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458A1-8E25-5137-3D68-2EC3F0CA9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2CA9D-3E0F-793D-B805-D249B97DE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FF668-7076-CE28-BC99-768D6A34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7557-413F-408F-A74D-2B29615174B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203A6-C883-88CB-8C7E-C8D9DE42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643A7-9F19-3F4F-FA0B-853D0A68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B2CD-EFF4-4DE8-9B08-872380B1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5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ADB8B-5879-8C02-CE9C-B1497D61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2ADEE-A6DE-C726-7A46-F254CBD08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67ACD-7496-DE5C-991A-C0DADE9C0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7557-413F-408F-A74D-2B29615174B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075C3-3EB7-9D34-D776-B0BADF633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49661-D370-6A70-F234-03A7565B1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5B2CD-EFF4-4DE8-9B08-872380B1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8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709A8-CA4D-4B07-BFF8-40AAC26DA0A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B22BB-7203-4CD3-927A-A91C8C497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andrew.j.spyrka@odfw.oregon.gov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mailto:Rachel.E.WHEAT@odfw.oregon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mailto:sarah.j.reif@odfw.Oregon.gov" TargetMode="External"/><Relationship Id="rId4" Type="http://schemas.openxmlformats.org/officeDocument/2006/relationships/hyperlink" Target="mailto:davia.m.palmeri@odfw.Oregon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AF35-256F-131F-A91D-4B19C521B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75881"/>
            <a:ext cx="12192000" cy="3579779"/>
          </a:xfrm>
          <a:solidFill>
            <a:schemeClr val="bg1">
              <a:alpha val="52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ODFW Update: Habitat Division </a:t>
            </a:r>
            <a:br>
              <a:rPr lang="en-US" dirty="0"/>
            </a:br>
            <a:r>
              <a:rPr lang="en-US" dirty="0"/>
              <a:t>Activities of Interest</a:t>
            </a:r>
            <a:br>
              <a:rPr lang="en-US" dirty="0"/>
            </a:br>
            <a:br>
              <a:rPr lang="en-US" dirty="0"/>
            </a:br>
            <a:r>
              <a:rPr lang="en-US" sz="4800" dirty="0"/>
              <a:t>Davia Palmeri, Acting Land Program Manager</a:t>
            </a:r>
            <a:br>
              <a:rPr lang="en-US" sz="4800" dirty="0"/>
            </a:br>
            <a:r>
              <a:rPr lang="en-US" sz="4800" dirty="0"/>
              <a:t>Sarah </a:t>
            </a:r>
            <a:r>
              <a:rPr lang="en-US" sz="4800" dirty="0" err="1"/>
              <a:t>Reif</a:t>
            </a:r>
            <a:r>
              <a:rPr lang="en-US" sz="4800" dirty="0"/>
              <a:t>, Habitat Division Administrator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261F0-1292-2965-7575-75E2717155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55" y="2725162"/>
            <a:ext cx="790239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4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34B2F1-407C-9FB2-A128-7C35F64A11DE}"/>
              </a:ext>
            </a:extLst>
          </p:cNvPr>
          <p:cNvSpPr txBox="1"/>
          <p:nvPr/>
        </p:nvSpPr>
        <p:spPr>
          <a:xfrm>
            <a:off x="7397624" y="-3"/>
            <a:ext cx="4691457" cy="1926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Private Forest Accord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Grant Program opens in November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196" name="Picture 4" descr="Beaver Restoration Guidebook | The Wetlands Conservancy">
            <a:extLst>
              <a:ext uri="{FF2B5EF4-FFF2-40B4-BE49-F238E27FC236}">
                <a16:creationId xmlns:a16="http://schemas.microsoft.com/office/drawing/2014/main" id="{E82A8177-03DB-D2F0-D678-FDFB13846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1"/>
            <a:ext cx="3997732" cy="446912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4" name="Picture 12" descr="U.S. Forest Service - Okanogan-Wenatchee National Forest - Methow Valley  Area--Road work continues on several Forest Service system roads near  Winthrop, WA to fix damage received from winter storms in 2017 and">
            <a:extLst>
              <a:ext uri="{FF2B5EF4-FFF2-40B4-BE49-F238E27FC236}">
                <a16:creationId xmlns:a16="http://schemas.microsoft.com/office/drawing/2014/main" id="{1248AAF8-B17F-4F52-1AFA-AB070851E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 bwMode="auto">
          <a:xfrm>
            <a:off x="4184069" y="-2"/>
            <a:ext cx="3027239" cy="222622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 descr="Salmon River wood jam &amp; side channel restoration project a… | Flickr">
            <a:extLst>
              <a:ext uri="{FF2B5EF4-FFF2-40B4-BE49-F238E27FC236}">
                <a16:creationId xmlns:a16="http://schemas.microsoft.com/office/drawing/2014/main" id="{F1647A5F-E6BC-D73B-726B-48C993F20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4184069" y="2406570"/>
            <a:ext cx="3027239" cy="205094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2" name="Picture 10" descr="West Branch of the Wolf River Habitat Restoration - Fox River NRDA">
            <a:extLst>
              <a:ext uri="{FF2B5EF4-FFF2-40B4-BE49-F238E27FC236}">
                <a16:creationId xmlns:a16="http://schemas.microsoft.com/office/drawing/2014/main" id="{F2DB5E03-EF0D-0A56-8826-02EEB077D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717" y="4638290"/>
            <a:ext cx="3020892" cy="221971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Fish Passage Restoration Program - King County">
            <a:extLst>
              <a:ext uri="{FF2B5EF4-FFF2-40B4-BE49-F238E27FC236}">
                <a16:creationId xmlns:a16="http://schemas.microsoft.com/office/drawing/2014/main" id="{F544AF74-15E4-71DA-FE79-F379DA919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10456"/>
          <a:stretch/>
        </p:blipFill>
        <p:spPr bwMode="auto">
          <a:xfrm>
            <a:off x="3184628" y="4629236"/>
            <a:ext cx="4026679" cy="222876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C79CD-3E67-E6C9-7E5A-06E96CBD98E8}"/>
              </a:ext>
            </a:extLst>
          </p:cNvPr>
          <p:cNvSpPr txBox="1"/>
          <p:nvPr/>
        </p:nvSpPr>
        <p:spPr>
          <a:xfrm>
            <a:off x="7568799" y="1348780"/>
            <a:ext cx="3826578" cy="4416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0F239B-E4B0-C210-D542-C7AE61DB7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624" y="2062264"/>
            <a:ext cx="4691457" cy="4852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$10 million in funding available for projects affecting covered species</a:t>
            </a:r>
          </a:p>
          <a:p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OACD Webinar in November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Andy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Spyrka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RSVP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andrew.j.spyrka@odfw.oregon.gov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6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1E05F8-0F63-6683-7FA8-CA1F6AB03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9" b="23263"/>
          <a:stretch/>
        </p:blipFill>
        <p:spPr>
          <a:xfrm>
            <a:off x="-19455" y="0"/>
            <a:ext cx="12295666" cy="6410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0F58E-6C78-98F2-1C40-C8728F7EB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7163"/>
            <a:ext cx="12295667" cy="3030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F3387-E47D-FBF3-C442-AD42B8BDC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1056" y="1910620"/>
            <a:ext cx="2191185" cy="1766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CF1BB7-62D4-4C76-2C03-578FB7262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0786" y="1390560"/>
            <a:ext cx="4807197" cy="37593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83C058-61B7-553E-890C-4A646AF51B77}"/>
              </a:ext>
            </a:extLst>
          </p:cNvPr>
          <p:cNvSpPr txBox="1"/>
          <p:nvPr/>
        </p:nvSpPr>
        <p:spPr>
          <a:xfrm>
            <a:off x="5470561" y="4216918"/>
            <a:ext cx="6147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https://oregonconservationstrategy.org/success-story/priority-wildlife-connectivity-areas-pwcas/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99B41-4C30-13FA-A380-E44A28EF7F8B}"/>
              </a:ext>
            </a:extLst>
          </p:cNvPr>
          <p:cNvSpPr txBox="1"/>
          <p:nvPr/>
        </p:nvSpPr>
        <p:spPr>
          <a:xfrm>
            <a:off x="4669276" y="3932178"/>
            <a:ext cx="7522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ODFW Wildlife Connectivity Coordinator </a:t>
            </a:r>
            <a:r>
              <a:rPr lang="en-US" dirty="0">
                <a:hlinkClick r:id="rId7"/>
              </a:rPr>
              <a:t>Rachel.E.WHEAT@odfw.oregon.gov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846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189C99-5440-32F7-D35A-C348BCAA30CE}"/>
              </a:ext>
            </a:extLst>
          </p:cNvPr>
          <p:cNvGrpSpPr/>
          <p:nvPr/>
        </p:nvGrpSpPr>
        <p:grpSpPr>
          <a:xfrm>
            <a:off x="4785908" y="330740"/>
            <a:ext cx="7390263" cy="6466845"/>
            <a:chOff x="3619979" y="61957"/>
            <a:chExt cx="8451970" cy="6858000"/>
          </a:xfrm>
        </p:grpSpPr>
        <p:pic>
          <p:nvPicPr>
            <p:cNvPr id="4" name="Picture 6" descr="BeaverEmphasisAreas_Map_FinalfromEG_20230612.jpg">
              <a:extLst>
                <a:ext uri="{FF2B5EF4-FFF2-40B4-BE49-F238E27FC236}">
                  <a16:creationId xmlns:a16="http://schemas.microsoft.com/office/drawing/2014/main" id="{EF1B2EE9-3833-70FF-8E30-658E855D2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40" t="3267" r="2372" b="3470"/>
            <a:stretch/>
          </p:blipFill>
          <p:spPr>
            <a:xfrm>
              <a:off x="3804459" y="61957"/>
              <a:ext cx="8267490" cy="6858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20F482-B151-9173-B676-71ABD2ACFC63}"/>
                </a:ext>
              </a:extLst>
            </p:cNvPr>
            <p:cNvSpPr txBox="1"/>
            <p:nvPr/>
          </p:nvSpPr>
          <p:spPr>
            <a:xfrm rot="20948226">
              <a:off x="5171352" y="1492317"/>
              <a:ext cx="15066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12274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Gales Creek BEA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73A884-2263-D966-6CBA-BA34589CB85B}"/>
                </a:ext>
              </a:extLst>
            </p:cNvPr>
            <p:cNvSpPr txBox="1"/>
            <p:nvPr/>
          </p:nvSpPr>
          <p:spPr>
            <a:xfrm>
              <a:off x="6731216" y="6222430"/>
              <a:ext cx="12965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12274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South Fork Sprague River BEA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E93ED6-C35C-E112-0B28-41EAC2558DA6}"/>
                </a:ext>
              </a:extLst>
            </p:cNvPr>
            <p:cNvSpPr txBox="1"/>
            <p:nvPr/>
          </p:nvSpPr>
          <p:spPr>
            <a:xfrm rot="20660108">
              <a:off x="10257541" y="2835255"/>
              <a:ext cx="12544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12274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North Fork Burnt River BEA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522A62-D5AE-1575-CCEB-84A1CC586543}"/>
                </a:ext>
              </a:extLst>
            </p:cNvPr>
            <p:cNvSpPr txBox="1"/>
            <p:nvPr/>
          </p:nvSpPr>
          <p:spPr>
            <a:xfrm>
              <a:off x="9770606" y="3739820"/>
              <a:ext cx="14025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12274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Middle &amp; Upper Willow Creek BEA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59A81E-44BF-2B0B-668E-FE4DC2BB42EF}"/>
                </a:ext>
              </a:extLst>
            </p:cNvPr>
            <p:cNvSpPr txBox="1"/>
            <p:nvPr/>
          </p:nvSpPr>
          <p:spPr>
            <a:xfrm>
              <a:off x="8017593" y="2775229"/>
              <a:ext cx="11129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12274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Cottonwood -Fox Creek BEA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CFBFC8-F704-BFED-34BA-0F62FF8E561F}"/>
                </a:ext>
              </a:extLst>
            </p:cNvPr>
            <p:cNvSpPr txBox="1"/>
            <p:nvPr/>
          </p:nvSpPr>
          <p:spPr>
            <a:xfrm rot="20923113">
              <a:off x="7591599" y="3663787"/>
              <a:ext cx="12848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12274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Upper North Fork Crooked River BEA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E5ACE2-DFD2-3501-9398-91BAFDA64933}"/>
                </a:ext>
              </a:extLst>
            </p:cNvPr>
            <p:cNvSpPr txBox="1"/>
            <p:nvPr/>
          </p:nvSpPr>
          <p:spPr>
            <a:xfrm rot="21135676">
              <a:off x="3619979" y="1400413"/>
              <a:ext cx="17607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12274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Nehalem River Headwaters BEA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044979-3029-3649-94B1-E7DD3C286F6F}"/>
                </a:ext>
              </a:extLst>
            </p:cNvPr>
            <p:cNvSpPr txBox="1"/>
            <p:nvPr/>
          </p:nvSpPr>
          <p:spPr>
            <a:xfrm rot="20518157">
              <a:off x="5503389" y="5568998"/>
              <a:ext cx="9774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12274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Evans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12274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Creek BEA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AE9555-2E1E-3A25-209C-C74FEA75361C}"/>
                </a:ext>
              </a:extLst>
            </p:cNvPr>
            <p:cNvSpPr txBox="1"/>
            <p:nvPr/>
          </p:nvSpPr>
          <p:spPr>
            <a:xfrm>
              <a:off x="4068230" y="5114958"/>
              <a:ext cx="17751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12274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Millicoma</a:t>
              </a:r>
              <a:r>
                <a:rPr kumimoji="0" lang="en-US" sz="11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12274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River &amp; West Fork Cow Creek BEA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0465C-0196-E06D-D2CD-0DDD51DD404B}"/>
                </a:ext>
              </a:extLst>
            </p:cNvPr>
            <p:cNvSpPr txBox="1"/>
            <p:nvPr/>
          </p:nvSpPr>
          <p:spPr>
            <a:xfrm rot="21540000">
              <a:off x="5719607" y="2298345"/>
              <a:ext cx="17751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12274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Breitenbush</a:t>
              </a:r>
              <a:r>
                <a:rPr kumimoji="0" lang="en-US" sz="11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12274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&amp; North Santiam River BEA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72FE07-6D3D-BBB5-9033-BA759EA08DA1}"/>
              </a:ext>
            </a:extLst>
          </p:cNvPr>
          <p:cNvSpPr txBox="1">
            <a:spLocks/>
          </p:cNvSpPr>
          <p:nvPr/>
        </p:nvSpPr>
        <p:spPr>
          <a:xfrm>
            <a:off x="325870" y="-236128"/>
            <a:ext cx="5770130" cy="1914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u="none" strike="noStrike" dirty="0">
                <a:solidFill>
                  <a:srgbClr val="B74919"/>
                </a:solidFill>
                <a:effectLst/>
                <a:latin typeface="Calibri Light" panose="020F0302020204030204" pitchFamily="34" charset="0"/>
              </a:rPr>
              <a:t>ODFW 3-Year Action Plan for Beaver-Modified Landscapes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B74919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70C70-EA44-0C53-345B-E597D600C759}"/>
              </a:ext>
            </a:extLst>
          </p:cNvPr>
          <p:cNvSpPr txBox="1"/>
          <p:nvPr/>
        </p:nvSpPr>
        <p:spPr>
          <a:xfrm>
            <a:off x="325871" y="1900748"/>
            <a:ext cx="4166226" cy="283673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Goal: Accelerate the restoration of beaver habitat and beaver-modified habitat at the landscape-scale in Oregon.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BC553-DA5F-AAB9-2D64-5A3431EAF963}"/>
              </a:ext>
            </a:extLst>
          </p:cNvPr>
          <p:cNvSpPr txBox="1"/>
          <p:nvPr/>
        </p:nvSpPr>
        <p:spPr>
          <a:xfrm>
            <a:off x="168595" y="6038924"/>
            <a:ext cx="6138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Beaver Action Plan Coordinator</a:t>
            </a:r>
          </a:p>
          <a:p>
            <a:r>
              <a:rPr lang="en-US" b="1" dirty="0"/>
              <a:t>adrienne.w.averett@odfw.oregon.gov</a:t>
            </a:r>
          </a:p>
        </p:txBody>
      </p:sp>
    </p:spTree>
    <p:extLst>
      <p:ext uri="{BB962C8B-B14F-4D97-AF65-F5344CB8AC3E}">
        <p14:creationId xmlns:p14="http://schemas.microsoft.com/office/powerpoint/2010/main" val="89211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E14D32-BB26-0E18-CA60-95D53571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243013"/>
            <a:ext cx="4399753" cy="4371974"/>
          </a:xfrm>
        </p:spPr>
        <p:txBody>
          <a:bodyPr>
            <a:normAutofit/>
          </a:bodyPr>
          <a:lstStyle/>
          <a:p>
            <a:r>
              <a:rPr lang="en-US" sz="33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 the WHCMP OARs, program materials, and program process by June 30</a:t>
            </a:r>
            <a:br>
              <a:rPr lang="en-US" sz="33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3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3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3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ilot two properties through the new process by end of 2024</a:t>
            </a: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C83FE-9A91-52AD-3CFE-6B9A46B5D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9606" y="914401"/>
            <a:ext cx="6512089" cy="5762740"/>
          </a:xfrm>
        </p:spPr>
        <p:txBody>
          <a:bodyPr anchor="ctr">
            <a:normAutofit lnSpcReduction="10000"/>
          </a:bodyPr>
          <a:lstStyle/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 OARs by June 30</a:t>
            </a:r>
          </a:p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 materials and forms by June 30</a:t>
            </a:r>
          </a:p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 website and other </a:t>
            </a:r>
            <a:r>
              <a:rPr lang="en-US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comms</a:t>
            </a:r>
            <a:r>
              <a:rPr lang="en-US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June 30</a:t>
            </a:r>
          </a:p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 cooperating agency and pilot the new program with two properties by end of 2024</a:t>
            </a:r>
          </a:p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Re-assess and fully document existing properties in the program by mid-2025</a:t>
            </a:r>
          </a:p>
          <a:p>
            <a:pPr marL="466725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" marR="0" lvl="0" indent="-466725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u="sng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fully live with new enrollments by mid-2025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2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434ED-C9F5-B551-B635-362F7DD1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Revising OARs to Add Priorities, Refine Monitoring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7802AF6-EE98-FC2D-9E1B-7E89853D0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695408"/>
              </p:ext>
            </p:extLst>
          </p:nvPr>
        </p:nvGraphicFramePr>
        <p:xfrm>
          <a:off x="486383" y="1723696"/>
          <a:ext cx="11400727" cy="4386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77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31C598-3F31-4108-BEF4-CD513B58F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45532"/>
            <a:ext cx="9144000" cy="3857017"/>
          </a:xfrm>
          <a:solidFill>
            <a:schemeClr val="bg1">
              <a:alpha val="46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dirty="0"/>
              <a:t>Thanks for your time!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b="1" dirty="0"/>
              <a:t>Davia Palmeri, Acting Land Program Manager</a:t>
            </a:r>
            <a:br>
              <a:rPr lang="en-US" sz="3200" b="1" dirty="0"/>
            </a:br>
            <a:r>
              <a:rPr lang="en-US" sz="3200" b="1" dirty="0">
                <a:hlinkClick r:id="rId4"/>
              </a:rPr>
              <a:t>davia.m.palmeri@odfw.Oregon.gov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Sarah </a:t>
            </a:r>
            <a:r>
              <a:rPr lang="en-US" sz="3200" b="1" dirty="0" err="1"/>
              <a:t>Reif</a:t>
            </a:r>
            <a:r>
              <a:rPr lang="en-US" sz="3200" b="1" dirty="0"/>
              <a:t>, Habitat Division Administrator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  <a:hlinkClick r:id="rId5"/>
              </a:rPr>
              <a:t>sarah.j.reif@odfw.Oregon.gov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CAFAF55-B4F0-44B8-83C5-4796523F15F6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D4C51-463C-0D70-7ED1-31A473F4E8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080" y="4604980"/>
            <a:ext cx="790239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Macintosh PowerPoint</Application>
  <PresentationFormat>Widescreen</PresentationFormat>
  <Paragraphs>58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Next LT Pro Light</vt:lpstr>
      <vt:lpstr>Calibri</vt:lpstr>
      <vt:lpstr>Calibri Light</vt:lpstr>
      <vt:lpstr>Wingdings</vt:lpstr>
      <vt:lpstr>Office Theme</vt:lpstr>
      <vt:lpstr>1_Office Theme</vt:lpstr>
      <vt:lpstr>ODFW Update: Habitat Division  Activities of Interest  Davia Palmeri, Acting Land Program Manager Sarah Reif, Habitat Division Administrator</vt:lpstr>
      <vt:lpstr>PowerPoint Presentation</vt:lpstr>
      <vt:lpstr>PowerPoint Presentation</vt:lpstr>
      <vt:lpstr>PowerPoint Presentation</vt:lpstr>
      <vt:lpstr>Revise the WHCMP OARs, program materials, and program process by June 30  Pilot two properties through the new process by end of 2024</vt:lpstr>
      <vt:lpstr>Revising OARs to Add Priorities, Refine Monitoring</vt:lpstr>
      <vt:lpstr>Thanks for your time!  Davia Palmeri, Acting Land Program Manager davia.m.palmeri@odfw.Oregon.gov  Sarah Reif, Habitat Division Administrator  sarah.j.reif@odfw.Oregon.gov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2023-10-06T21:37:07Z</dcterms:created>
  <dcterms:modified xsi:type="dcterms:W3CDTF">2023-10-06T22:57:22Z</dcterms:modified>
</cp:coreProperties>
</file>