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1"/>
    <p:restoredTop sz="94645"/>
  </p:normalViewPr>
  <p:slideViewPr>
    <p:cSldViewPr snapToGrid="0" snapToObjects="1">
      <p:cViewPr varScale="1">
        <p:scale>
          <a:sx n="127" d="100"/>
          <a:sy n="127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D85D-04F4-BA42-92CF-B199E6A5C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Klamath SWCD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C6C71-DDEB-6B46-8565-729F28DB0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Distinguished District of the Year Award</a:t>
            </a:r>
          </a:p>
          <a:p>
            <a:r>
              <a:rPr lang="en-US" dirty="0"/>
              <a:t>Oregon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1258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DFE6-8F70-6943-87FD-F52DB468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Klamath Basin Partners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8078DA-BA01-D94A-8A61-4A44681FB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246125"/>
            <a:ext cx="9601200" cy="1376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D9B32-39BC-ED4A-AC64-352995978FEC}"/>
              </a:ext>
            </a:extLst>
          </p:cNvPr>
          <p:cNvSpPr txBox="1"/>
          <p:nvPr/>
        </p:nvSpPr>
        <p:spPr>
          <a:xfrm>
            <a:off x="1371600" y="1663002"/>
            <a:ext cx="960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Klamath Soil and Water Conservation District</a:t>
            </a:r>
          </a:p>
          <a:p>
            <a:pPr algn="ctr"/>
            <a:r>
              <a:rPr lang="en-US" dirty="0"/>
              <a:t>Klamath Watershed Partnership</a:t>
            </a:r>
          </a:p>
          <a:p>
            <a:pPr algn="ctr"/>
            <a:r>
              <a:rPr lang="en-US" dirty="0"/>
              <a:t>Trout Unlimited</a:t>
            </a:r>
          </a:p>
          <a:p>
            <a:pPr algn="ctr"/>
            <a:r>
              <a:rPr lang="en-US" dirty="0"/>
              <a:t>NRCS</a:t>
            </a:r>
          </a:p>
          <a:p>
            <a:pPr algn="ctr"/>
            <a:r>
              <a:rPr lang="en-US" dirty="0"/>
              <a:t>USFWS</a:t>
            </a:r>
          </a:p>
          <a:p>
            <a:pPr algn="ctr"/>
            <a:r>
              <a:rPr lang="en-US" dirty="0"/>
              <a:t>ODFW</a:t>
            </a:r>
          </a:p>
          <a:p>
            <a:pPr algn="ctr"/>
            <a:r>
              <a:rPr lang="en-US" dirty="0"/>
              <a:t>The Klamath Tribes</a:t>
            </a:r>
          </a:p>
          <a:p>
            <a:pPr algn="ctr"/>
            <a:r>
              <a:rPr lang="en-US" dirty="0"/>
              <a:t>USGS</a:t>
            </a:r>
          </a:p>
          <a:p>
            <a:pPr algn="ctr"/>
            <a:r>
              <a:rPr lang="en-US" dirty="0"/>
              <a:t>ODA</a:t>
            </a:r>
          </a:p>
          <a:p>
            <a:pPr algn="ctr"/>
            <a:r>
              <a:rPr lang="en-US" dirty="0"/>
              <a:t>Ore-Cal R C and D</a:t>
            </a:r>
          </a:p>
          <a:p>
            <a:pPr algn="ctr"/>
            <a:r>
              <a:rPr lang="en-US" dirty="0"/>
              <a:t>OSU Extension Service and Research Station</a:t>
            </a:r>
          </a:p>
        </p:txBody>
      </p:sp>
    </p:spTree>
    <p:extLst>
      <p:ext uri="{BB962C8B-B14F-4D97-AF65-F5344CB8AC3E}">
        <p14:creationId xmlns:p14="http://schemas.microsoft.com/office/powerpoint/2010/main" val="145209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AD7-BA66-A74C-88CA-4369C4B9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529470"/>
          </a:xfrm>
        </p:spPr>
        <p:txBody>
          <a:bodyPr>
            <a:normAutofit/>
          </a:bodyPr>
          <a:lstStyle/>
          <a:p>
            <a:pPr algn="ctr"/>
            <a:br>
              <a:rPr lang="en-US" sz="6600" dirty="0"/>
            </a:br>
            <a:r>
              <a:rPr lang="en-US" sz="6600" dirty="0"/>
              <a:t>Congratulations</a:t>
            </a:r>
            <a:br>
              <a:rPr lang="en-US" sz="6600" dirty="0"/>
            </a:br>
            <a:r>
              <a:rPr lang="en-US" sz="6600" dirty="0"/>
              <a:t>Klamath</a:t>
            </a:r>
            <a:br>
              <a:rPr lang="en-US" sz="6600" dirty="0"/>
            </a:br>
            <a:r>
              <a:rPr lang="en-US" sz="6600" dirty="0"/>
              <a:t>Soil and Water Conservation District!</a:t>
            </a:r>
          </a:p>
        </p:txBody>
      </p:sp>
    </p:spTree>
    <p:extLst>
      <p:ext uri="{BB962C8B-B14F-4D97-AF65-F5344CB8AC3E}">
        <p14:creationId xmlns:p14="http://schemas.microsoft.com/office/powerpoint/2010/main" val="386456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24D9-A154-AA48-B0CC-8B715EC0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C1CE9-9D14-5B47-836D-59BDF95C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25" y="341643"/>
            <a:ext cx="9301950" cy="6196659"/>
          </a:xfrm>
        </p:spPr>
      </p:pic>
    </p:spTree>
    <p:extLst>
      <p:ext uri="{BB962C8B-B14F-4D97-AF65-F5344CB8AC3E}">
        <p14:creationId xmlns:p14="http://schemas.microsoft.com/office/powerpoint/2010/main" val="327698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3C82-F006-7C4A-A393-3C8818F7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B62CEE-BECD-B244-B300-45A5942ED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910" y="447260"/>
            <a:ext cx="8989612" cy="5988589"/>
          </a:xfrm>
        </p:spPr>
      </p:pic>
    </p:spTree>
    <p:extLst>
      <p:ext uri="{BB962C8B-B14F-4D97-AF65-F5344CB8AC3E}">
        <p14:creationId xmlns:p14="http://schemas.microsoft.com/office/powerpoint/2010/main" val="19173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706D-2F87-D949-8E64-3CE531D0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6DDD-6559-A849-AEB3-5D0233795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752" y="258416"/>
            <a:ext cx="4738895" cy="6318527"/>
          </a:xfrm>
        </p:spPr>
      </p:pic>
    </p:spTree>
    <p:extLst>
      <p:ext uri="{BB962C8B-B14F-4D97-AF65-F5344CB8AC3E}">
        <p14:creationId xmlns:p14="http://schemas.microsoft.com/office/powerpoint/2010/main" val="126680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E1A5-E499-7E45-BDB0-101FA752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5B301-B374-9843-9DE8-F3C8BAAD2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58" y="331305"/>
            <a:ext cx="8221869" cy="6166402"/>
          </a:xfrm>
        </p:spPr>
      </p:pic>
    </p:spTree>
    <p:extLst>
      <p:ext uri="{BB962C8B-B14F-4D97-AF65-F5344CB8AC3E}">
        <p14:creationId xmlns:p14="http://schemas.microsoft.com/office/powerpoint/2010/main" val="65260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329A-A8BA-3241-8C9B-AE0DA8C4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456111-0AD6-254C-A6B7-4D45A068C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409" y="434008"/>
            <a:ext cx="9442391" cy="5976435"/>
          </a:xfrm>
        </p:spPr>
      </p:pic>
    </p:spTree>
    <p:extLst>
      <p:ext uri="{BB962C8B-B14F-4D97-AF65-F5344CB8AC3E}">
        <p14:creationId xmlns:p14="http://schemas.microsoft.com/office/powerpoint/2010/main" val="349649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6C07-7026-A744-836C-C6CD2335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1475A2-1F75-B146-B90C-56968D39B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606" y="367747"/>
            <a:ext cx="9681725" cy="6219301"/>
          </a:xfrm>
        </p:spPr>
      </p:pic>
    </p:spTree>
    <p:extLst>
      <p:ext uri="{BB962C8B-B14F-4D97-AF65-F5344CB8AC3E}">
        <p14:creationId xmlns:p14="http://schemas.microsoft.com/office/powerpoint/2010/main" val="104338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CC75-F0F3-8847-A947-FB091817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685800"/>
            <a:ext cx="5784574" cy="1485900"/>
          </a:xfrm>
        </p:spPr>
        <p:txBody>
          <a:bodyPr>
            <a:noAutofit/>
          </a:bodyPr>
          <a:lstStyle/>
          <a:p>
            <a:r>
              <a:rPr lang="en-US" sz="3200" dirty="0"/>
              <a:t>Lost River Focus Area</a:t>
            </a:r>
            <a:br>
              <a:rPr lang="en-US" sz="3200" dirty="0"/>
            </a:br>
            <a:r>
              <a:rPr lang="en-US" sz="3200" dirty="0"/>
              <a:t>South Fork Sprague Strategic 	Implementation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02422-C1F5-904A-8856-207DFD6BE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148" y="2714347"/>
            <a:ext cx="4326835" cy="33485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4E411-D602-3E40-9BEB-3D2AD0F22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017" y="1669773"/>
            <a:ext cx="4171574" cy="48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7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12FEC-A73D-B94A-8534-26F13FE51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542" y="473765"/>
            <a:ext cx="4914900" cy="2235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73618-105D-0B4B-89FD-82690077F962}"/>
              </a:ext>
            </a:extLst>
          </p:cNvPr>
          <p:cNvSpPr txBox="1"/>
          <p:nvPr/>
        </p:nvSpPr>
        <p:spPr>
          <a:xfrm>
            <a:off x="1371600" y="3127513"/>
            <a:ext cx="9601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2018-2019 Accomplishments</a:t>
            </a:r>
          </a:p>
          <a:p>
            <a:pPr algn="ctr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500 landowners provided with technical assistance.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grants submitted and approved for funding.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633 acres of invasive juniper removed.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2400 feet of open ditches piped.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3 miles of riparian fencing.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off-stream livestock watering facility.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1200 acres of fields planted with No-Till drills.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</TotalTime>
  <Words>105</Words>
  <Application>Microsoft Macintosh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Crop</vt:lpstr>
      <vt:lpstr>Klamath SWCD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Lost River Focus Area South Fork Sprague Strategic  Implementation Area</vt:lpstr>
      <vt:lpstr>PowerPoint Presentation</vt:lpstr>
      <vt:lpstr>Klamath Basin Partners</vt:lpstr>
      <vt:lpstr> Congratulations Klamath Soil and Water Conservation District!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Klamath SWCD</dc:title>
  <dc:creator>Microsoft Office User</dc:creator>
  <cp:lastModifiedBy>Microsoft Office User</cp:lastModifiedBy>
  <cp:revision>6</cp:revision>
  <dcterms:created xsi:type="dcterms:W3CDTF">2019-11-05T03:31:58Z</dcterms:created>
  <dcterms:modified xsi:type="dcterms:W3CDTF">2019-11-06T16:21:34Z</dcterms:modified>
</cp:coreProperties>
</file>