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sldIdLst>
    <p:sldId id="256" r:id="rId4"/>
    <p:sldId id="257" r:id="rId5"/>
    <p:sldId id="258" r:id="rId6"/>
    <p:sldId id="259" r:id="rId7"/>
    <p:sldId id="260" r:id="rId8"/>
    <p:sldId id="262" r:id="rId9"/>
    <p:sldId id="263" r:id="rId10"/>
    <p:sldId id="261" r:id="rId11"/>
    <p:sldId id="264" r:id="rId12"/>
    <p:sldId id="265" r:id="rId13"/>
    <p:sldId id="266" r:id="rId14"/>
    <p:sldId id="268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10BFE8-DA6E-46A9-A898-26AAC9C60BC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68A5F8F-BF0A-48E7-8558-8C664F763433}">
      <dgm:prSet/>
      <dgm:spPr/>
      <dgm:t>
        <a:bodyPr/>
        <a:lstStyle/>
        <a:p>
          <a:r>
            <a:rPr lang="en-US"/>
            <a:t>2010 Census data:</a:t>
          </a:r>
        </a:p>
      </dgm:t>
    </dgm:pt>
    <dgm:pt modelId="{6589A1DE-C574-43FF-B90C-6486AFE3BCC7}" type="parTrans" cxnId="{3EA8E4F6-C898-4E08-BADB-A224ECDD0E86}">
      <dgm:prSet/>
      <dgm:spPr/>
      <dgm:t>
        <a:bodyPr/>
        <a:lstStyle/>
        <a:p>
          <a:endParaRPr lang="en-US"/>
        </a:p>
      </dgm:t>
    </dgm:pt>
    <dgm:pt modelId="{EE912C80-6802-4EB4-9A7C-8FA873A65822}" type="sibTrans" cxnId="{3EA8E4F6-C898-4E08-BADB-A224ECDD0E86}">
      <dgm:prSet/>
      <dgm:spPr/>
      <dgm:t>
        <a:bodyPr/>
        <a:lstStyle/>
        <a:p>
          <a:endParaRPr lang="en-US"/>
        </a:p>
      </dgm:t>
    </dgm:pt>
    <dgm:pt modelId="{43AB4179-6D9A-4AA2-AA72-587FA7514EF1}">
      <dgm:prSet/>
      <dgm:spPr/>
      <dgm:t>
        <a:bodyPr/>
        <a:lstStyle/>
        <a:p>
          <a:r>
            <a:rPr lang="en-US"/>
            <a:t>Deschutes County: 3,018.19 Square Miles ( 1.9 million acres) </a:t>
          </a:r>
        </a:p>
      </dgm:t>
    </dgm:pt>
    <dgm:pt modelId="{EEFF3EE3-2C82-40A1-AA84-467ABC2BCF2D}" type="parTrans" cxnId="{1EDED611-7067-46FC-9946-312CBBBAFDD1}">
      <dgm:prSet/>
      <dgm:spPr/>
      <dgm:t>
        <a:bodyPr/>
        <a:lstStyle/>
        <a:p>
          <a:endParaRPr lang="en-US"/>
        </a:p>
      </dgm:t>
    </dgm:pt>
    <dgm:pt modelId="{D485C74D-522D-42F7-A0C7-39033D1331C9}" type="sibTrans" cxnId="{1EDED611-7067-46FC-9946-312CBBBAFDD1}">
      <dgm:prSet/>
      <dgm:spPr/>
      <dgm:t>
        <a:bodyPr/>
        <a:lstStyle/>
        <a:p>
          <a:endParaRPr lang="en-US"/>
        </a:p>
      </dgm:t>
    </dgm:pt>
    <dgm:pt modelId="{3A68148B-DDB9-43E1-ACBF-3A30F7A8F855}">
      <dgm:prSet/>
      <dgm:spPr/>
      <dgm:t>
        <a:bodyPr/>
        <a:lstStyle/>
        <a:p>
          <a:r>
            <a:rPr lang="en-US"/>
            <a:t>77% Federally Owned       </a:t>
          </a:r>
        </a:p>
      </dgm:t>
    </dgm:pt>
    <dgm:pt modelId="{D8A53BDE-E3DF-4671-93F4-439AAD8B6399}" type="parTrans" cxnId="{8BBEF59B-B11A-4654-B50E-30839A302F80}">
      <dgm:prSet/>
      <dgm:spPr/>
      <dgm:t>
        <a:bodyPr/>
        <a:lstStyle/>
        <a:p>
          <a:endParaRPr lang="en-US"/>
        </a:p>
      </dgm:t>
    </dgm:pt>
    <dgm:pt modelId="{E3B473E1-09C6-4AB0-B8B5-B04F8DA5FE42}" type="sibTrans" cxnId="{8BBEF59B-B11A-4654-B50E-30839A302F80}">
      <dgm:prSet/>
      <dgm:spPr/>
      <dgm:t>
        <a:bodyPr/>
        <a:lstStyle/>
        <a:p>
          <a:endParaRPr lang="en-US"/>
        </a:p>
      </dgm:t>
    </dgm:pt>
    <dgm:pt modelId="{9E495DC5-38AD-49EC-8C79-D4B84366E1EC}">
      <dgm:prSet/>
      <dgm:spPr/>
      <dgm:t>
        <a:bodyPr/>
        <a:lstStyle/>
        <a:p>
          <a:r>
            <a:rPr lang="en-US"/>
            <a:t>21% Private lands               </a:t>
          </a:r>
        </a:p>
      </dgm:t>
    </dgm:pt>
    <dgm:pt modelId="{2BDE6706-8B43-4E6C-BC21-CE358C4CC3EC}" type="parTrans" cxnId="{9B04EAAD-89BC-40B9-8AFD-922F72F20A84}">
      <dgm:prSet/>
      <dgm:spPr/>
      <dgm:t>
        <a:bodyPr/>
        <a:lstStyle/>
        <a:p>
          <a:endParaRPr lang="en-US"/>
        </a:p>
      </dgm:t>
    </dgm:pt>
    <dgm:pt modelId="{6B5B49CC-1DDD-42D4-ABCD-56E7F0FD9488}" type="sibTrans" cxnId="{9B04EAAD-89BC-40B9-8AFD-922F72F20A84}">
      <dgm:prSet/>
      <dgm:spPr/>
      <dgm:t>
        <a:bodyPr/>
        <a:lstStyle/>
        <a:p>
          <a:endParaRPr lang="en-US"/>
        </a:p>
      </dgm:t>
    </dgm:pt>
    <dgm:pt modelId="{5AF6AB40-EA20-440B-8075-71B2255C9862}">
      <dgm:prSet/>
      <dgm:spPr/>
      <dgm:t>
        <a:bodyPr/>
        <a:lstStyle/>
        <a:p>
          <a:r>
            <a:rPr lang="en-US"/>
            <a:t>2% Incorporated Cities</a:t>
          </a:r>
        </a:p>
      </dgm:t>
    </dgm:pt>
    <dgm:pt modelId="{09CA7806-E15A-449B-824D-1A912361A472}" type="parTrans" cxnId="{6A055075-240B-4C47-BA22-7D95DC41BDF8}">
      <dgm:prSet/>
      <dgm:spPr/>
      <dgm:t>
        <a:bodyPr/>
        <a:lstStyle/>
        <a:p>
          <a:endParaRPr lang="en-US"/>
        </a:p>
      </dgm:t>
    </dgm:pt>
    <dgm:pt modelId="{97B73F44-5560-4B2F-8A4A-B40D28F3EB0E}" type="sibTrans" cxnId="{6A055075-240B-4C47-BA22-7D95DC41BDF8}">
      <dgm:prSet/>
      <dgm:spPr/>
      <dgm:t>
        <a:bodyPr/>
        <a:lstStyle/>
        <a:p>
          <a:endParaRPr lang="en-US"/>
        </a:p>
      </dgm:t>
    </dgm:pt>
    <dgm:pt modelId="{600DC3AF-C683-4D25-B15F-A3AE097F3430}">
      <dgm:prSet/>
      <dgm:spPr/>
      <dgm:t>
        <a:bodyPr/>
        <a:lstStyle/>
        <a:p>
          <a:r>
            <a:rPr lang="en-US"/>
            <a:t>21% Private lands:</a:t>
          </a:r>
        </a:p>
      </dgm:t>
    </dgm:pt>
    <dgm:pt modelId="{A7E58BCE-82A1-4E8F-90EF-E37581653F1D}" type="parTrans" cxnId="{F6E2742E-89B1-4FAF-ABF4-408BA09344E6}">
      <dgm:prSet/>
      <dgm:spPr/>
      <dgm:t>
        <a:bodyPr/>
        <a:lstStyle/>
        <a:p>
          <a:endParaRPr lang="en-US"/>
        </a:p>
      </dgm:t>
    </dgm:pt>
    <dgm:pt modelId="{CE19AEDA-0FF0-451C-AE84-2357267E6D7D}" type="sibTrans" cxnId="{F6E2742E-89B1-4FAF-ABF4-408BA09344E6}">
      <dgm:prSet/>
      <dgm:spPr/>
      <dgm:t>
        <a:bodyPr/>
        <a:lstStyle/>
        <a:p>
          <a:endParaRPr lang="en-US"/>
        </a:p>
      </dgm:t>
    </dgm:pt>
    <dgm:pt modelId="{83724D21-C884-4EC4-A108-44BC4B033A35}">
      <dgm:prSet/>
      <dgm:spPr/>
      <dgm:t>
        <a:bodyPr/>
        <a:lstStyle/>
        <a:p>
          <a:r>
            <a:rPr lang="en-US" dirty="0"/>
            <a:t>Land use:</a:t>
          </a:r>
        </a:p>
      </dgm:t>
    </dgm:pt>
    <dgm:pt modelId="{18A990F4-A31B-4514-BD27-D234F42DC6CB}" type="parTrans" cxnId="{E1CC687E-C321-4C19-A957-1B3472DCF5C7}">
      <dgm:prSet/>
      <dgm:spPr/>
      <dgm:t>
        <a:bodyPr/>
        <a:lstStyle/>
        <a:p>
          <a:endParaRPr lang="en-US"/>
        </a:p>
      </dgm:t>
    </dgm:pt>
    <dgm:pt modelId="{2B08A5C8-935B-4CE0-8CDA-7A4C2B9C76C7}" type="sibTrans" cxnId="{E1CC687E-C321-4C19-A957-1B3472DCF5C7}">
      <dgm:prSet/>
      <dgm:spPr/>
      <dgm:t>
        <a:bodyPr/>
        <a:lstStyle/>
        <a:p>
          <a:endParaRPr lang="en-US"/>
        </a:p>
      </dgm:t>
    </dgm:pt>
    <dgm:pt modelId="{94AF681A-6633-46F3-B1B8-A04FB08A8A19}">
      <dgm:prSet/>
      <dgm:spPr/>
      <dgm:t>
        <a:bodyPr/>
        <a:lstStyle/>
        <a:p>
          <a:r>
            <a:rPr lang="en-US"/>
            <a:t>23% Cropland (Forage or small grains)</a:t>
          </a:r>
        </a:p>
      </dgm:t>
    </dgm:pt>
    <dgm:pt modelId="{5C9D77F2-57CD-441F-B0B4-74567D20B3C8}" type="parTrans" cxnId="{CE4824BD-7BD5-44A1-AEBF-E88716EE131B}">
      <dgm:prSet/>
      <dgm:spPr/>
      <dgm:t>
        <a:bodyPr/>
        <a:lstStyle/>
        <a:p>
          <a:endParaRPr lang="en-US"/>
        </a:p>
      </dgm:t>
    </dgm:pt>
    <dgm:pt modelId="{116A3D39-8E07-48E3-8478-EB6FA3F88895}" type="sibTrans" cxnId="{CE4824BD-7BD5-44A1-AEBF-E88716EE131B}">
      <dgm:prSet/>
      <dgm:spPr/>
      <dgm:t>
        <a:bodyPr/>
        <a:lstStyle/>
        <a:p>
          <a:endParaRPr lang="en-US"/>
        </a:p>
      </dgm:t>
    </dgm:pt>
    <dgm:pt modelId="{B3CAC98F-FB75-4BE8-92B8-1A3A3ACD9E35}">
      <dgm:prSet/>
      <dgm:spPr/>
      <dgm:t>
        <a:bodyPr/>
        <a:lstStyle/>
        <a:p>
          <a:r>
            <a:rPr lang="en-US"/>
            <a:t>57% Pasture</a:t>
          </a:r>
        </a:p>
      </dgm:t>
    </dgm:pt>
    <dgm:pt modelId="{C18AF73C-CB23-40EF-A17C-26652860B582}" type="parTrans" cxnId="{C30EE617-988B-49F0-95F6-8A3961E9E0FA}">
      <dgm:prSet/>
      <dgm:spPr/>
      <dgm:t>
        <a:bodyPr/>
        <a:lstStyle/>
        <a:p>
          <a:endParaRPr lang="en-US"/>
        </a:p>
      </dgm:t>
    </dgm:pt>
    <dgm:pt modelId="{7A42FA74-9938-434D-8AD9-E0EB54D49CD9}" type="sibTrans" cxnId="{C30EE617-988B-49F0-95F6-8A3961E9E0FA}">
      <dgm:prSet/>
      <dgm:spPr/>
      <dgm:t>
        <a:bodyPr/>
        <a:lstStyle/>
        <a:p>
          <a:endParaRPr lang="en-US"/>
        </a:p>
      </dgm:t>
    </dgm:pt>
    <dgm:pt modelId="{72F84560-24F8-4BAF-ABE0-12AC53C39A6E}">
      <dgm:prSet/>
      <dgm:spPr/>
      <dgm:t>
        <a:bodyPr/>
        <a:lstStyle/>
        <a:p>
          <a:r>
            <a:rPr lang="en-US"/>
            <a:t>10% woodlands</a:t>
          </a:r>
        </a:p>
      </dgm:t>
    </dgm:pt>
    <dgm:pt modelId="{83123956-F921-4782-B86B-01FEB82A0769}" type="parTrans" cxnId="{6F350D2B-74A2-4455-BED3-C4E8B3DCEDE5}">
      <dgm:prSet/>
      <dgm:spPr/>
      <dgm:t>
        <a:bodyPr/>
        <a:lstStyle/>
        <a:p>
          <a:endParaRPr lang="en-US"/>
        </a:p>
      </dgm:t>
    </dgm:pt>
    <dgm:pt modelId="{F0D763BA-9BE8-4ACD-8C49-C78000657531}" type="sibTrans" cxnId="{6F350D2B-74A2-4455-BED3-C4E8B3DCEDE5}">
      <dgm:prSet/>
      <dgm:spPr/>
      <dgm:t>
        <a:bodyPr/>
        <a:lstStyle/>
        <a:p>
          <a:endParaRPr lang="en-US"/>
        </a:p>
      </dgm:t>
    </dgm:pt>
    <dgm:pt modelId="{5DAA68F6-4DF1-41C6-A301-C6258BA8E12F}">
      <dgm:prSet/>
      <dgm:spPr/>
      <dgm:t>
        <a:bodyPr/>
        <a:lstStyle/>
        <a:p>
          <a:r>
            <a:rPr lang="en-US" dirty="0"/>
            <a:t>10% Other</a:t>
          </a:r>
        </a:p>
      </dgm:t>
    </dgm:pt>
    <dgm:pt modelId="{93FE5C5C-9D0D-4DFB-808B-DD21CB02F3FB}" type="parTrans" cxnId="{2378D2DC-605A-45B2-9FAE-77B9D1049CCA}">
      <dgm:prSet/>
      <dgm:spPr/>
      <dgm:t>
        <a:bodyPr/>
        <a:lstStyle/>
        <a:p>
          <a:endParaRPr lang="en-US"/>
        </a:p>
      </dgm:t>
    </dgm:pt>
    <dgm:pt modelId="{E3C18350-367A-4547-AE07-A9A950FFC497}" type="sibTrans" cxnId="{2378D2DC-605A-45B2-9FAE-77B9D1049CCA}">
      <dgm:prSet/>
      <dgm:spPr/>
      <dgm:t>
        <a:bodyPr/>
        <a:lstStyle/>
        <a:p>
          <a:endParaRPr lang="en-US"/>
        </a:p>
      </dgm:t>
    </dgm:pt>
    <dgm:pt modelId="{F7CA4776-0D26-4126-B546-15357A97EC09}">
      <dgm:prSet/>
      <dgm:spPr/>
      <dgm:t>
        <a:bodyPr/>
        <a:lstStyle/>
        <a:p>
          <a:r>
            <a:rPr lang="en-US" dirty="0"/>
            <a:t>5 irrigation district service 66,280 acres</a:t>
          </a:r>
        </a:p>
      </dgm:t>
    </dgm:pt>
    <dgm:pt modelId="{2510147E-70EA-46EC-AF98-BC7C0D85DB90}" type="parTrans" cxnId="{A272D4B7-59FC-4678-A4CA-69E1013B0C38}">
      <dgm:prSet/>
      <dgm:spPr/>
      <dgm:t>
        <a:bodyPr/>
        <a:lstStyle/>
        <a:p>
          <a:endParaRPr lang="en-US"/>
        </a:p>
      </dgm:t>
    </dgm:pt>
    <dgm:pt modelId="{3E519A57-672E-4C98-9DC3-959A213C3D51}" type="sibTrans" cxnId="{A272D4B7-59FC-4678-A4CA-69E1013B0C38}">
      <dgm:prSet/>
      <dgm:spPr/>
      <dgm:t>
        <a:bodyPr/>
        <a:lstStyle/>
        <a:p>
          <a:endParaRPr lang="en-US"/>
        </a:p>
      </dgm:t>
    </dgm:pt>
    <dgm:pt modelId="{7DD98747-38BE-4DCA-B542-EE3CAE74B7D3}">
      <dgm:prSet/>
      <dgm:spPr/>
      <dgm:t>
        <a:bodyPr/>
        <a:lstStyle/>
        <a:p>
          <a:r>
            <a:rPr lang="en-US"/>
            <a:t>978 </a:t>
          </a:r>
          <a:r>
            <a:rPr lang="en-US" dirty="0"/>
            <a:t>New or Beginning Farmers or Ranchers</a:t>
          </a:r>
        </a:p>
      </dgm:t>
    </dgm:pt>
    <dgm:pt modelId="{2967A4F8-1E42-477D-A3A8-A39B6FAC18C6}" type="parTrans" cxnId="{DE0A7091-009D-4AA2-8ADC-34101D76F158}">
      <dgm:prSet/>
      <dgm:spPr/>
      <dgm:t>
        <a:bodyPr/>
        <a:lstStyle/>
        <a:p>
          <a:endParaRPr lang="en-US"/>
        </a:p>
      </dgm:t>
    </dgm:pt>
    <dgm:pt modelId="{95C83566-90FA-4A91-8727-ABB97AB1ED6B}" type="sibTrans" cxnId="{DE0A7091-009D-4AA2-8ADC-34101D76F158}">
      <dgm:prSet/>
      <dgm:spPr/>
      <dgm:t>
        <a:bodyPr/>
        <a:lstStyle/>
        <a:p>
          <a:endParaRPr lang="en-US"/>
        </a:p>
      </dgm:t>
    </dgm:pt>
    <dgm:pt modelId="{6A0307E3-CEA6-4B7C-A32A-5B7BB3EAC84C}" type="pres">
      <dgm:prSet presAssocID="{EB10BFE8-DA6E-46A9-A898-26AAC9C60BC0}" presName="linear" presStyleCnt="0">
        <dgm:presLayoutVars>
          <dgm:animLvl val="lvl"/>
          <dgm:resizeHandles val="exact"/>
        </dgm:presLayoutVars>
      </dgm:prSet>
      <dgm:spPr/>
    </dgm:pt>
    <dgm:pt modelId="{F261050B-9DA7-47BD-9D72-CC40B800342F}" type="pres">
      <dgm:prSet presAssocID="{F68A5F8F-BF0A-48E7-8558-8C664F76343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3000809-D19A-468F-B583-07BC92CB3C3A}" type="pres">
      <dgm:prSet presAssocID="{EE912C80-6802-4EB4-9A7C-8FA873A65822}" presName="spacer" presStyleCnt="0"/>
      <dgm:spPr/>
    </dgm:pt>
    <dgm:pt modelId="{F8BEE91B-69C7-4E8B-A560-A7416DB39CBF}" type="pres">
      <dgm:prSet presAssocID="{43AB4179-6D9A-4AA2-AA72-587FA7514EF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FC15FDE-CAB3-4AB6-8324-03C7EF947CD1}" type="pres">
      <dgm:prSet presAssocID="{43AB4179-6D9A-4AA2-AA72-587FA7514EF1}" presName="childText" presStyleLbl="revTx" presStyleIdx="0" presStyleCnt="2">
        <dgm:presLayoutVars>
          <dgm:bulletEnabled val="1"/>
        </dgm:presLayoutVars>
      </dgm:prSet>
      <dgm:spPr/>
    </dgm:pt>
    <dgm:pt modelId="{824C1842-2FD9-4184-AE2A-79E6D6FD8D03}" type="pres">
      <dgm:prSet presAssocID="{600DC3AF-C683-4D25-B15F-A3AE097F343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D70588B-C45A-44B2-AED2-51633742F206}" type="pres">
      <dgm:prSet presAssocID="{600DC3AF-C683-4D25-B15F-A3AE097F343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EDED611-7067-46FC-9946-312CBBBAFDD1}" srcId="{EB10BFE8-DA6E-46A9-A898-26AAC9C60BC0}" destId="{43AB4179-6D9A-4AA2-AA72-587FA7514EF1}" srcOrd="1" destOrd="0" parTransId="{EEFF3EE3-2C82-40A1-AA84-467ABC2BCF2D}" sibTransId="{D485C74D-522D-42F7-A0C7-39033D1331C9}"/>
    <dgm:cxn modelId="{AFA56515-0E5D-4BC2-89FB-9BD27671C2BA}" type="presOf" srcId="{94AF681A-6633-46F3-B1B8-A04FB08A8A19}" destId="{1D70588B-C45A-44B2-AED2-51633742F206}" srcOrd="0" destOrd="1" presId="urn:microsoft.com/office/officeart/2005/8/layout/vList2"/>
    <dgm:cxn modelId="{C30EE617-988B-49F0-95F6-8A3961E9E0FA}" srcId="{83724D21-C884-4EC4-A108-44BC4B033A35}" destId="{B3CAC98F-FB75-4BE8-92B8-1A3A3ACD9E35}" srcOrd="1" destOrd="0" parTransId="{C18AF73C-CB23-40EF-A17C-26652860B582}" sibTransId="{7A42FA74-9938-434D-8AD9-E0EB54D49CD9}"/>
    <dgm:cxn modelId="{6F350D2B-74A2-4455-BED3-C4E8B3DCEDE5}" srcId="{83724D21-C884-4EC4-A108-44BC4B033A35}" destId="{72F84560-24F8-4BAF-ABE0-12AC53C39A6E}" srcOrd="2" destOrd="0" parTransId="{83123956-F921-4782-B86B-01FEB82A0769}" sibTransId="{F0D763BA-9BE8-4ACD-8C49-C78000657531}"/>
    <dgm:cxn modelId="{F6E2742E-89B1-4FAF-ABF4-408BA09344E6}" srcId="{EB10BFE8-DA6E-46A9-A898-26AAC9C60BC0}" destId="{600DC3AF-C683-4D25-B15F-A3AE097F3430}" srcOrd="2" destOrd="0" parTransId="{A7E58BCE-82A1-4E8F-90EF-E37581653F1D}" sibTransId="{CE19AEDA-0FF0-451C-AE84-2357267E6D7D}"/>
    <dgm:cxn modelId="{0ED32A3F-A46C-441B-AD09-9B155D3115A2}" type="presOf" srcId="{B3CAC98F-FB75-4BE8-92B8-1A3A3ACD9E35}" destId="{1D70588B-C45A-44B2-AED2-51633742F206}" srcOrd="0" destOrd="2" presId="urn:microsoft.com/office/officeart/2005/8/layout/vList2"/>
    <dgm:cxn modelId="{D0725241-C706-469A-A234-0E43854E2F2A}" type="presOf" srcId="{83724D21-C884-4EC4-A108-44BC4B033A35}" destId="{1D70588B-C45A-44B2-AED2-51633742F206}" srcOrd="0" destOrd="0" presId="urn:microsoft.com/office/officeart/2005/8/layout/vList2"/>
    <dgm:cxn modelId="{6B924544-0F72-4A42-BB75-AB32D06B869E}" type="presOf" srcId="{F68A5F8F-BF0A-48E7-8558-8C664F763433}" destId="{F261050B-9DA7-47BD-9D72-CC40B800342F}" srcOrd="0" destOrd="0" presId="urn:microsoft.com/office/officeart/2005/8/layout/vList2"/>
    <dgm:cxn modelId="{A0AE8D6A-8CC8-40F7-AD47-2C9814630EDA}" type="presOf" srcId="{5DAA68F6-4DF1-41C6-A301-C6258BA8E12F}" destId="{1D70588B-C45A-44B2-AED2-51633742F206}" srcOrd="0" destOrd="4" presId="urn:microsoft.com/office/officeart/2005/8/layout/vList2"/>
    <dgm:cxn modelId="{050B7A71-7664-4032-A33F-E1BEA4BA64AA}" type="presOf" srcId="{7DD98747-38BE-4DCA-B542-EE3CAE74B7D3}" destId="{1D70588B-C45A-44B2-AED2-51633742F206}" srcOrd="0" destOrd="6" presId="urn:microsoft.com/office/officeart/2005/8/layout/vList2"/>
    <dgm:cxn modelId="{6A055075-240B-4C47-BA22-7D95DC41BDF8}" srcId="{43AB4179-6D9A-4AA2-AA72-587FA7514EF1}" destId="{5AF6AB40-EA20-440B-8075-71B2255C9862}" srcOrd="2" destOrd="0" parTransId="{09CA7806-E15A-449B-824D-1A912361A472}" sibTransId="{97B73F44-5560-4B2F-8A4A-B40D28F3EB0E}"/>
    <dgm:cxn modelId="{E1CC687E-C321-4C19-A957-1B3472DCF5C7}" srcId="{600DC3AF-C683-4D25-B15F-A3AE097F3430}" destId="{83724D21-C884-4EC4-A108-44BC4B033A35}" srcOrd="0" destOrd="0" parTransId="{18A990F4-A31B-4514-BD27-D234F42DC6CB}" sibTransId="{2B08A5C8-935B-4CE0-8CDA-7A4C2B9C76C7}"/>
    <dgm:cxn modelId="{DE0A7091-009D-4AA2-8ADC-34101D76F158}" srcId="{600DC3AF-C683-4D25-B15F-A3AE097F3430}" destId="{7DD98747-38BE-4DCA-B542-EE3CAE74B7D3}" srcOrd="2" destOrd="0" parTransId="{2967A4F8-1E42-477D-A3A8-A39B6FAC18C6}" sibTransId="{95C83566-90FA-4A91-8727-ABB97AB1ED6B}"/>
    <dgm:cxn modelId="{8BBEF59B-B11A-4654-B50E-30839A302F80}" srcId="{43AB4179-6D9A-4AA2-AA72-587FA7514EF1}" destId="{3A68148B-DDB9-43E1-ACBF-3A30F7A8F855}" srcOrd="0" destOrd="0" parTransId="{D8A53BDE-E3DF-4671-93F4-439AAD8B6399}" sibTransId="{E3B473E1-09C6-4AB0-B8B5-B04F8DA5FE42}"/>
    <dgm:cxn modelId="{9B04EAAD-89BC-40B9-8AFD-922F72F20A84}" srcId="{43AB4179-6D9A-4AA2-AA72-587FA7514EF1}" destId="{9E495DC5-38AD-49EC-8C79-D4B84366E1EC}" srcOrd="1" destOrd="0" parTransId="{2BDE6706-8B43-4E6C-BC21-CE358C4CC3EC}" sibTransId="{6B5B49CC-1DDD-42D4-ABCD-56E7F0FD9488}"/>
    <dgm:cxn modelId="{7C22DBAF-51D4-4CF5-B553-D0A6F20CA40F}" type="presOf" srcId="{72F84560-24F8-4BAF-ABE0-12AC53C39A6E}" destId="{1D70588B-C45A-44B2-AED2-51633742F206}" srcOrd="0" destOrd="3" presId="urn:microsoft.com/office/officeart/2005/8/layout/vList2"/>
    <dgm:cxn modelId="{A272D4B7-59FC-4678-A4CA-69E1013B0C38}" srcId="{600DC3AF-C683-4D25-B15F-A3AE097F3430}" destId="{F7CA4776-0D26-4126-B546-15357A97EC09}" srcOrd="1" destOrd="0" parTransId="{2510147E-70EA-46EC-AF98-BC7C0D85DB90}" sibTransId="{3E519A57-672E-4C98-9DC3-959A213C3D51}"/>
    <dgm:cxn modelId="{CE4824BD-7BD5-44A1-AEBF-E88716EE131B}" srcId="{83724D21-C884-4EC4-A108-44BC4B033A35}" destId="{94AF681A-6633-46F3-B1B8-A04FB08A8A19}" srcOrd="0" destOrd="0" parTransId="{5C9D77F2-57CD-441F-B0B4-74567D20B3C8}" sibTransId="{116A3D39-8E07-48E3-8478-EB6FA3F88895}"/>
    <dgm:cxn modelId="{4A82C3C1-62FD-4760-9CA2-9854439A6DA0}" type="presOf" srcId="{600DC3AF-C683-4D25-B15F-A3AE097F3430}" destId="{824C1842-2FD9-4184-AE2A-79E6D6FD8D03}" srcOrd="0" destOrd="0" presId="urn:microsoft.com/office/officeart/2005/8/layout/vList2"/>
    <dgm:cxn modelId="{857729CF-5773-4BF0-82E6-1FDF26320DA4}" type="presOf" srcId="{43AB4179-6D9A-4AA2-AA72-587FA7514EF1}" destId="{F8BEE91B-69C7-4E8B-A560-A7416DB39CBF}" srcOrd="0" destOrd="0" presId="urn:microsoft.com/office/officeart/2005/8/layout/vList2"/>
    <dgm:cxn modelId="{778C32D3-A47B-4A7A-B143-47CCC188E54C}" type="presOf" srcId="{EB10BFE8-DA6E-46A9-A898-26AAC9C60BC0}" destId="{6A0307E3-CEA6-4B7C-A32A-5B7BB3EAC84C}" srcOrd="0" destOrd="0" presId="urn:microsoft.com/office/officeart/2005/8/layout/vList2"/>
    <dgm:cxn modelId="{C5499DDA-B652-407A-999C-D8C98D53071A}" type="presOf" srcId="{3A68148B-DDB9-43E1-ACBF-3A30F7A8F855}" destId="{EFC15FDE-CAB3-4AB6-8324-03C7EF947CD1}" srcOrd="0" destOrd="0" presId="urn:microsoft.com/office/officeart/2005/8/layout/vList2"/>
    <dgm:cxn modelId="{2378D2DC-605A-45B2-9FAE-77B9D1049CCA}" srcId="{83724D21-C884-4EC4-A108-44BC4B033A35}" destId="{5DAA68F6-4DF1-41C6-A301-C6258BA8E12F}" srcOrd="3" destOrd="0" parTransId="{93FE5C5C-9D0D-4DFB-808B-DD21CB02F3FB}" sibTransId="{E3C18350-367A-4547-AE07-A9A950FFC497}"/>
    <dgm:cxn modelId="{242FAFE4-768D-454E-B2EA-90C17E301F91}" type="presOf" srcId="{9E495DC5-38AD-49EC-8C79-D4B84366E1EC}" destId="{EFC15FDE-CAB3-4AB6-8324-03C7EF947CD1}" srcOrd="0" destOrd="1" presId="urn:microsoft.com/office/officeart/2005/8/layout/vList2"/>
    <dgm:cxn modelId="{66929CE7-53F9-47D6-B19A-A22ECDBDBD9C}" type="presOf" srcId="{5AF6AB40-EA20-440B-8075-71B2255C9862}" destId="{EFC15FDE-CAB3-4AB6-8324-03C7EF947CD1}" srcOrd="0" destOrd="2" presId="urn:microsoft.com/office/officeart/2005/8/layout/vList2"/>
    <dgm:cxn modelId="{3EA8E4F6-C898-4E08-BADB-A224ECDD0E86}" srcId="{EB10BFE8-DA6E-46A9-A898-26AAC9C60BC0}" destId="{F68A5F8F-BF0A-48E7-8558-8C664F763433}" srcOrd="0" destOrd="0" parTransId="{6589A1DE-C574-43FF-B90C-6486AFE3BCC7}" sibTransId="{EE912C80-6802-4EB4-9A7C-8FA873A65822}"/>
    <dgm:cxn modelId="{2B475CFB-C239-435B-93E8-DC12609099A4}" type="presOf" srcId="{F7CA4776-0D26-4126-B546-15357A97EC09}" destId="{1D70588B-C45A-44B2-AED2-51633742F206}" srcOrd="0" destOrd="5" presId="urn:microsoft.com/office/officeart/2005/8/layout/vList2"/>
    <dgm:cxn modelId="{367885E9-101D-4A62-8B39-DDD44F4F5144}" type="presParOf" srcId="{6A0307E3-CEA6-4B7C-A32A-5B7BB3EAC84C}" destId="{F261050B-9DA7-47BD-9D72-CC40B800342F}" srcOrd="0" destOrd="0" presId="urn:microsoft.com/office/officeart/2005/8/layout/vList2"/>
    <dgm:cxn modelId="{1448B9DA-55F7-4E4B-A72B-4957FFB625DC}" type="presParOf" srcId="{6A0307E3-CEA6-4B7C-A32A-5B7BB3EAC84C}" destId="{03000809-D19A-468F-B583-07BC92CB3C3A}" srcOrd="1" destOrd="0" presId="urn:microsoft.com/office/officeart/2005/8/layout/vList2"/>
    <dgm:cxn modelId="{775E1209-0CF8-46D4-86F1-13FEE78BA60F}" type="presParOf" srcId="{6A0307E3-CEA6-4B7C-A32A-5B7BB3EAC84C}" destId="{F8BEE91B-69C7-4E8B-A560-A7416DB39CBF}" srcOrd="2" destOrd="0" presId="urn:microsoft.com/office/officeart/2005/8/layout/vList2"/>
    <dgm:cxn modelId="{B71747E8-101B-42CB-BD5D-38C6B626DE7A}" type="presParOf" srcId="{6A0307E3-CEA6-4B7C-A32A-5B7BB3EAC84C}" destId="{EFC15FDE-CAB3-4AB6-8324-03C7EF947CD1}" srcOrd="3" destOrd="0" presId="urn:microsoft.com/office/officeart/2005/8/layout/vList2"/>
    <dgm:cxn modelId="{AE7A0F6A-E588-4145-A2F5-E16EC4B1AE2E}" type="presParOf" srcId="{6A0307E3-CEA6-4B7C-A32A-5B7BB3EAC84C}" destId="{824C1842-2FD9-4184-AE2A-79E6D6FD8D03}" srcOrd="4" destOrd="0" presId="urn:microsoft.com/office/officeart/2005/8/layout/vList2"/>
    <dgm:cxn modelId="{91FEAB07-7740-4DC5-A767-683DFDEA985A}" type="presParOf" srcId="{6A0307E3-CEA6-4B7C-A32A-5B7BB3EAC84C}" destId="{1D70588B-C45A-44B2-AED2-51633742F20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3C0704-4319-4704-961A-EAEA79FC15B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1E90BC3-9374-483C-BEF7-DE9EBE7E6BE5}">
      <dgm:prSet/>
      <dgm:spPr/>
      <dgm:t>
        <a:bodyPr/>
        <a:lstStyle/>
        <a:p>
          <a:r>
            <a:rPr lang="en-US" dirty="0"/>
            <a:t>Water Quantity – On farm irrigation systems</a:t>
          </a:r>
        </a:p>
      </dgm:t>
    </dgm:pt>
    <dgm:pt modelId="{3F33B255-7A55-4644-9C8C-C18AFEE9EAE9}" type="parTrans" cxnId="{82EF9E8A-2A17-4516-8742-06600120C0BC}">
      <dgm:prSet/>
      <dgm:spPr/>
      <dgm:t>
        <a:bodyPr/>
        <a:lstStyle/>
        <a:p>
          <a:endParaRPr lang="en-US"/>
        </a:p>
      </dgm:t>
    </dgm:pt>
    <dgm:pt modelId="{5A8E3132-8575-4174-98B3-5F579595B8D6}" type="sibTrans" cxnId="{82EF9E8A-2A17-4516-8742-06600120C0BC}">
      <dgm:prSet/>
      <dgm:spPr/>
      <dgm:t>
        <a:bodyPr/>
        <a:lstStyle/>
        <a:p>
          <a:endParaRPr lang="en-US"/>
        </a:p>
      </dgm:t>
    </dgm:pt>
    <dgm:pt modelId="{03AE356E-9663-4151-987C-C0709E6D1D80}">
      <dgm:prSet/>
      <dgm:spPr/>
      <dgm:t>
        <a:bodyPr/>
        <a:lstStyle/>
        <a:p>
          <a:r>
            <a:rPr lang="en-US" dirty="0"/>
            <a:t>Water Quality – Runoff or leaching of nutrients or sediment</a:t>
          </a:r>
        </a:p>
      </dgm:t>
    </dgm:pt>
    <dgm:pt modelId="{30DB3287-0C40-4535-B4B0-ACCA8976D635}" type="parTrans" cxnId="{497F8D95-69E5-4707-83C9-556134BC2AB8}">
      <dgm:prSet/>
      <dgm:spPr/>
      <dgm:t>
        <a:bodyPr/>
        <a:lstStyle/>
        <a:p>
          <a:endParaRPr lang="en-US"/>
        </a:p>
      </dgm:t>
    </dgm:pt>
    <dgm:pt modelId="{CAF548DD-AB80-4EF3-92B6-22B85A3CB0E6}" type="sibTrans" cxnId="{497F8D95-69E5-4707-83C9-556134BC2AB8}">
      <dgm:prSet/>
      <dgm:spPr/>
      <dgm:t>
        <a:bodyPr/>
        <a:lstStyle/>
        <a:p>
          <a:endParaRPr lang="en-US"/>
        </a:p>
      </dgm:t>
    </dgm:pt>
    <dgm:pt modelId="{6023F0D1-FC8D-495F-8CC8-B1797ED86F45}">
      <dgm:prSet/>
      <dgm:spPr/>
      <dgm:t>
        <a:bodyPr/>
        <a:lstStyle/>
        <a:p>
          <a:r>
            <a:rPr lang="en-US" dirty="0"/>
            <a:t>Plant Condition - Plant Health and Vigor; low yields, forest stand density</a:t>
          </a:r>
        </a:p>
      </dgm:t>
    </dgm:pt>
    <dgm:pt modelId="{B89979A1-5185-4A3C-8D9B-D8143322E14A}" type="parTrans" cxnId="{8F76C5FC-646C-4FD7-9F3C-48ED7A1BDD72}">
      <dgm:prSet/>
      <dgm:spPr/>
      <dgm:t>
        <a:bodyPr/>
        <a:lstStyle/>
        <a:p>
          <a:endParaRPr lang="en-US"/>
        </a:p>
      </dgm:t>
    </dgm:pt>
    <dgm:pt modelId="{22942D41-974D-462E-8CA0-C920A6C82325}" type="sibTrans" cxnId="{8F76C5FC-646C-4FD7-9F3C-48ED7A1BDD72}">
      <dgm:prSet/>
      <dgm:spPr/>
      <dgm:t>
        <a:bodyPr/>
        <a:lstStyle/>
        <a:p>
          <a:endParaRPr lang="en-US"/>
        </a:p>
      </dgm:t>
    </dgm:pt>
    <dgm:pt modelId="{07F425A0-3A39-4505-BCFF-4313B5807E68}">
      <dgm:prSet/>
      <dgm:spPr/>
      <dgm:t>
        <a:bodyPr/>
        <a:lstStyle/>
        <a:p>
          <a:r>
            <a:rPr lang="en-US" dirty="0"/>
            <a:t>Plant Condition – Invasive and noxious Weed; Disease or Pests</a:t>
          </a:r>
        </a:p>
      </dgm:t>
    </dgm:pt>
    <dgm:pt modelId="{3B25474B-BB2A-414E-AB60-F9AE3AB813C0}" type="parTrans" cxnId="{AF08821F-0A8C-42D5-97AC-7707187FC83D}">
      <dgm:prSet/>
      <dgm:spPr/>
      <dgm:t>
        <a:bodyPr/>
        <a:lstStyle/>
        <a:p>
          <a:endParaRPr lang="en-US"/>
        </a:p>
      </dgm:t>
    </dgm:pt>
    <dgm:pt modelId="{73263DF2-BFEB-4AA9-9382-C3C4A1B43795}" type="sibTrans" cxnId="{AF08821F-0A8C-42D5-97AC-7707187FC83D}">
      <dgm:prSet/>
      <dgm:spPr/>
      <dgm:t>
        <a:bodyPr/>
        <a:lstStyle/>
        <a:p>
          <a:endParaRPr lang="en-US"/>
        </a:p>
      </dgm:t>
    </dgm:pt>
    <dgm:pt modelId="{63CB3F31-8DE4-48EC-B5FB-932153BF1488}">
      <dgm:prSet/>
      <dgm:spPr/>
      <dgm:t>
        <a:bodyPr/>
        <a:lstStyle/>
        <a:p>
          <a:r>
            <a:rPr lang="en-US" dirty="0"/>
            <a:t>Wildlife Habitat – Inadequate feed, cover shelter or Fragmentation</a:t>
          </a:r>
        </a:p>
      </dgm:t>
    </dgm:pt>
    <dgm:pt modelId="{1E643836-9C96-4DEE-82D0-D79314E7E5C0}" type="parTrans" cxnId="{C0445181-75EE-4C80-AC8A-3DFEF4A2AE98}">
      <dgm:prSet/>
      <dgm:spPr/>
      <dgm:t>
        <a:bodyPr/>
        <a:lstStyle/>
        <a:p>
          <a:endParaRPr lang="en-US"/>
        </a:p>
      </dgm:t>
    </dgm:pt>
    <dgm:pt modelId="{FFC335D5-5468-49C1-B36F-FAC79367EE89}" type="sibTrans" cxnId="{C0445181-75EE-4C80-AC8A-3DFEF4A2AE98}">
      <dgm:prSet/>
      <dgm:spPr/>
      <dgm:t>
        <a:bodyPr/>
        <a:lstStyle/>
        <a:p>
          <a:endParaRPr lang="en-US"/>
        </a:p>
      </dgm:t>
    </dgm:pt>
    <dgm:pt modelId="{3D049607-9796-4316-8593-7DA568F774DB}">
      <dgm:prSet/>
      <dgm:spPr/>
      <dgm:t>
        <a:bodyPr/>
        <a:lstStyle/>
        <a:p>
          <a:r>
            <a:rPr lang="en-US"/>
            <a:t>Domestic Animals – Feed and forage and water </a:t>
          </a:r>
        </a:p>
      </dgm:t>
    </dgm:pt>
    <dgm:pt modelId="{532FA3C9-2516-49E6-A20B-2E94DA5E196D}" type="parTrans" cxnId="{D2792411-02B6-433F-A0C5-6B37F4ECD5EF}">
      <dgm:prSet/>
      <dgm:spPr/>
      <dgm:t>
        <a:bodyPr/>
        <a:lstStyle/>
        <a:p>
          <a:endParaRPr lang="en-US"/>
        </a:p>
      </dgm:t>
    </dgm:pt>
    <dgm:pt modelId="{A24126C4-81AD-4C37-AD4E-D76735785346}" type="sibTrans" cxnId="{D2792411-02B6-433F-A0C5-6B37F4ECD5EF}">
      <dgm:prSet/>
      <dgm:spPr/>
      <dgm:t>
        <a:bodyPr/>
        <a:lstStyle/>
        <a:p>
          <a:endParaRPr lang="en-US"/>
        </a:p>
      </dgm:t>
    </dgm:pt>
    <dgm:pt modelId="{1E8EE8C8-A5B0-46E2-B970-EF125DEE762B}" type="pres">
      <dgm:prSet presAssocID="{093C0704-4319-4704-961A-EAEA79FC15BB}" presName="linear" presStyleCnt="0">
        <dgm:presLayoutVars>
          <dgm:animLvl val="lvl"/>
          <dgm:resizeHandles val="exact"/>
        </dgm:presLayoutVars>
      </dgm:prSet>
      <dgm:spPr/>
    </dgm:pt>
    <dgm:pt modelId="{C2BDA68B-F1C7-4C12-9D84-628D1E285A74}" type="pres">
      <dgm:prSet presAssocID="{71E90BC3-9374-483C-BEF7-DE9EBE7E6BE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3E72979-4630-436B-8749-2FB8CB5D3A64}" type="pres">
      <dgm:prSet presAssocID="{5A8E3132-8575-4174-98B3-5F579595B8D6}" presName="spacer" presStyleCnt="0"/>
      <dgm:spPr/>
    </dgm:pt>
    <dgm:pt modelId="{34B194F0-7A99-4E13-8EA2-F05CEB536003}" type="pres">
      <dgm:prSet presAssocID="{03AE356E-9663-4151-987C-C0709E6D1D8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20077AE-4D21-44BA-802F-F35E11836DE1}" type="pres">
      <dgm:prSet presAssocID="{CAF548DD-AB80-4EF3-92B6-22B85A3CB0E6}" presName="spacer" presStyleCnt="0"/>
      <dgm:spPr/>
    </dgm:pt>
    <dgm:pt modelId="{B2B1285C-5A9B-4290-A5E6-B48AA5B25CBC}" type="pres">
      <dgm:prSet presAssocID="{6023F0D1-FC8D-495F-8CC8-B1797ED86F4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5A727E4-283C-4B93-BDC5-8A75DB4784D5}" type="pres">
      <dgm:prSet presAssocID="{22942D41-974D-462E-8CA0-C920A6C82325}" presName="spacer" presStyleCnt="0"/>
      <dgm:spPr/>
    </dgm:pt>
    <dgm:pt modelId="{D1AA501F-28F0-4441-B689-C1996F7F1343}" type="pres">
      <dgm:prSet presAssocID="{07F425A0-3A39-4505-BCFF-4313B5807E6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FAAE146-7E29-484C-88AC-6F9FE3768C9A}" type="pres">
      <dgm:prSet presAssocID="{73263DF2-BFEB-4AA9-9382-C3C4A1B43795}" presName="spacer" presStyleCnt="0"/>
      <dgm:spPr/>
    </dgm:pt>
    <dgm:pt modelId="{FCB94825-F7B7-4CCB-8AAE-B0150AFAD462}" type="pres">
      <dgm:prSet presAssocID="{63CB3F31-8DE4-48EC-B5FB-932153BF148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3D65D74-D5B0-4CB6-A284-1937C9463334}" type="pres">
      <dgm:prSet presAssocID="{FFC335D5-5468-49C1-B36F-FAC79367EE89}" presName="spacer" presStyleCnt="0"/>
      <dgm:spPr/>
    </dgm:pt>
    <dgm:pt modelId="{3FA96ED8-3BFF-4197-822A-93A06372D405}" type="pres">
      <dgm:prSet presAssocID="{3D049607-9796-4316-8593-7DA568F774D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2792411-02B6-433F-A0C5-6B37F4ECD5EF}" srcId="{093C0704-4319-4704-961A-EAEA79FC15BB}" destId="{3D049607-9796-4316-8593-7DA568F774DB}" srcOrd="5" destOrd="0" parTransId="{532FA3C9-2516-49E6-A20B-2E94DA5E196D}" sibTransId="{A24126C4-81AD-4C37-AD4E-D76735785346}"/>
    <dgm:cxn modelId="{36F2AC1B-F662-4C2D-96F0-3A9FB982DEC6}" type="presOf" srcId="{6023F0D1-FC8D-495F-8CC8-B1797ED86F45}" destId="{B2B1285C-5A9B-4290-A5E6-B48AA5B25CBC}" srcOrd="0" destOrd="0" presId="urn:microsoft.com/office/officeart/2005/8/layout/vList2"/>
    <dgm:cxn modelId="{AF08821F-0A8C-42D5-97AC-7707187FC83D}" srcId="{093C0704-4319-4704-961A-EAEA79FC15BB}" destId="{07F425A0-3A39-4505-BCFF-4313B5807E68}" srcOrd="3" destOrd="0" parTransId="{3B25474B-BB2A-414E-AB60-F9AE3AB813C0}" sibTransId="{73263DF2-BFEB-4AA9-9382-C3C4A1B43795}"/>
    <dgm:cxn modelId="{476BF52B-E76E-44DD-A9C3-7C10376B114E}" type="presOf" srcId="{63CB3F31-8DE4-48EC-B5FB-932153BF1488}" destId="{FCB94825-F7B7-4CCB-8AAE-B0150AFAD462}" srcOrd="0" destOrd="0" presId="urn:microsoft.com/office/officeart/2005/8/layout/vList2"/>
    <dgm:cxn modelId="{EE5B282E-9DFC-468B-9AAB-BB01EE726833}" type="presOf" srcId="{03AE356E-9663-4151-987C-C0709E6D1D80}" destId="{34B194F0-7A99-4E13-8EA2-F05CEB536003}" srcOrd="0" destOrd="0" presId="urn:microsoft.com/office/officeart/2005/8/layout/vList2"/>
    <dgm:cxn modelId="{FAE8DB42-77D3-491E-97FB-7DD4C7175B06}" type="presOf" srcId="{07F425A0-3A39-4505-BCFF-4313B5807E68}" destId="{D1AA501F-28F0-4441-B689-C1996F7F1343}" srcOrd="0" destOrd="0" presId="urn:microsoft.com/office/officeart/2005/8/layout/vList2"/>
    <dgm:cxn modelId="{C0445181-75EE-4C80-AC8A-3DFEF4A2AE98}" srcId="{093C0704-4319-4704-961A-EAEA79FC15BB}" destId="{63CB3F31-8DE4-48EC-B5FB-932153BF1488}" srcOrd="4" destOrd="0" parTransId="{1E643836-9C96-4DEE-82D0-D79314E7E5C0}" sibTransId="{FFC335D5-5468-49C1-B36F-FAC79367EE89}"/>
    <dgm:cxn modelId="{D3AF9381-5790-4A8A-B9D7-DE4A785CFDE3}" type="presOf" srcId="{3D049607-9796-4316-8593-7DA568F774DB}" destId="{3FA96ED8-3BFF-4197-822A-93A06372D405}" srcOrd="0" destOrd="0" presId="urn:microsoft.com/office/officeart/2005/8/layout/vList2"/>
    <dgm:cxn modelId="{3E8E0C84-818A-420A-AC19-B326D19AE78C}" type="presOf" srcId="{093C0704-4319-4704-961A-EAEA79FC15BB}" destId="{1E8EE8C8-A5B0-46E2-B970-EF125DEE762B}" srcOrd="0" destOrd="0" presId="urn:microsoft.com/office/officeart/2005/8/layout/vList2"/>
    <dgm:cxn modelId="{82EF9E8A-2A17-4516-8742-06600120C0BC}" srcId="{093C0704-4319-4704-961A-EAEA79FC15BB}" destId="{71E90BC3-9374-483C-BEF7-DE9EBE7E6BE5}" srcOrd="0" destOrd="0" parTransId="{3F33B255-7A55-4644-9C8C-C18AFEE9EAE9}" sibTransId="{5A8E3132-8575-4174-98B3-5F579595B8D6}"/>
    <dgm:cxn modelId="{497F8D95-69E5-4707-83C9-556134BC2AB8}" srcId="{093C0704-4319-4704-961A-EAEA79FC15BB}" destId="{03AE356E-9663-4151-987C-C0709E6D1D80}" srcOrd="1" destOrd="0" parTransId="{30DB3287-0C40-4535-B4B0-ACCA8976D635}" sibTransId="{CAF548DD-AB80-4EF3-92B6-22B85A3CB0E6}"/>
    <dgm:cxn modelId="{1F32CED4-F8CE-4AE1-B474-C1FCF38EEA68}" type="presOf" srcId="{71E90BC3-9374-483C-BEF7-DE9EBE7E6BE5}" destId="{C2BDA68B-F1C7-4C12-9D84-628D1E285A74}" srcOrd="0" destOrd="0" presId="urn:microsoft.com/office/officeart/2005/8/layout/vList2"/>
    <dgm:cxn modelId="{8F76C5FC-646C-4FD7-9F3C-48ED7A1BDD72}" srcId="{093C0704-4319-4704-961A-EAEA79FC15BB}" destId="{6023F0D1-FC8D-495F-8CC8-B1797ED86F45}" srcOrd="2" destOrd="0" parTransId="{B89979A1-5185-4A3C-8D9B-D8143322E14A}" sibTransId="{22942D41-974D-462E-8CA0-C920A6C82325}"/>
    <dgm:cxn modelId="{8C9D2C36-D2E3-4F87-87E3-C2C689D2FC57}" type="presParOf" srcId="{1E8EE8C8-A5B0-46E2-B970-EF125DEE762B}" destId="{C2BDA68B-F1C7-4C12-9D84-628D1E285A74}" srcOrd="0" destOrd="0" presId="urn:microsoft.com/office/officeart/2005/8/layout/vList2"/>
    <dgm:cxn modelId="{2366B6AA-326F-4F39-9D46-50C00BDE6766}" type="presParOf" srcId="{1E8EE8C8-A5B0-46E2-B970-EF125DEE762B}" destId="{F3E72979-4630-436B-8749-2FB8CB5D3A64}" srcOrd="1" destOrd="0" presId="urn:microsoft.com/office/officeart/2005/8/layout/vList2"/>
    <dgm:cxn modelId="{9B1F8F31-3F97-4E88-B524-EF9B7C37ED1A}" type="presParOf" srcId="{1E8EE8C8-A5B0-46E2-B970-EF125DEE762B}" destId="{34B194F0-7A99-4E13-8EA2-F05CEB536003}" srcOrd="2" destOrd="0" presId="urn:microsoft.com/office/officeart/2005/8/layout/vList2"/>
    <dgm:cxn modelId="{59ABD8FE-8834-4F2F-9E8A-DD19393848B6}" type="presParOf" srcId="{1E8EE8C8-A5B0-46E2-B970-EF125DEE762B}" destId="{D20077AE-4D21-44BA-802F-F35E11836DE1}" srcOrd="3" destOrd="0" presId="urn:microsoft.com/office/officeart/2005/8/layout/vList2"/>
    <dgm:cxn modelId="{D2608E00-3CB6-467B-AD63-31F3243DECB0}" type="presParOf" srcId="{1E8EE8C8-A5B0-46E2-B970-EF125DEE762B}" destId="{B2B1285C-5A9B-4290-A5E6-B48AA5B25CBC}" srcOrd="4" destOrd="0" presId="urn:microsoft.com/office/officeart/2005/8/layout/vList2"/>
    <dgm:cxn modelId="{0003B6F0-CB62-4FA5-B195-E4C3B3F5C037}" type="presParOf" srcId="{1E8EE8C8-A5B0-46E2-B970-EF125DEE762B}" destId="{75A727E4-283C-4B93-BDC5-8A75DB4784D5}" srcOrd="5" destOrd="0" presId="urn:microsoft.com/office/officeart/2005/8/layout/vList2"/>
    <dgm:cxn modelId="{ADB7786C-50B3-4FBD-8A12-8F18EC5A71A3}" type="presParOf" srcId="{1E8EE8C8-A5B0-46E2-B970-EF125DEE762B}" destId="{D1AA501F-28F0-4441-B689-C1996F7F1343}" srcOrd="6" destOrd="0" presId="urn:microsoft.com/office/officeart/2005/8/layout/vList2"/>
    <dgm:cxn modelId="{C69DD5B8-D554-4D90-AC43-1357DE154498}" type="presParOf" srcId="{1E8EE8C8-A5B0-46E2-B970-EF125DEE762B}" destId="{0FAAE146-7E29-484C-88AC-6F9FE3768C9A}" srcOrd="7" destOrd="0" presId="urn:microsoft.com/office/officeart/2005/8/layout/vList2"/>
    <dgm:cxn modelId="{93279453-18FD-4FA0-B874-18408B1D5613}" type="presParOf" srcId="{1E8EE8C8-A5B0-46E2-B970-EF125DEE762B}" destId="{FCB94825-F7B7-4CCB-8AAE-B0150AFAD462}" srcOrd="8" destOrd="0" presId="urn:microsoft.com/office/officeart/2005/8/layout/vList2"/>
    <dgm:cxn modelId="{35B8375B-49EC-4ABB-8C49-BD4ADB8EDDF4}" type="presParOf" srcId="{1E8EE8C8-A5B0-46E2-B970-EF125DEE762B}" destId="{C3D65D74-D5B0-4CB6-A284-1937C9463334}" srcOrd="9" destOrd="0" presId="urn:microsoft.com/office/officeart/2005/8/layout/vList2"/>
    <dgm:cxn modelId="{05AC4B30-A86A-453D-98B3-BC1CAE387AB0}" type="presParOf" srcId="{1E8EE8C8-A5B0-46E2-B970-EF125DEE762B}" destId="{3FA96ED8-3BFF-4197-822A-93A06372D40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B48180-FB89-484B-B001-1730D321505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4153093-5F1B-4373-AD44-302B86827FDA}">
      <dgm:prSet/>
      <dgm:spPr/>
      <dgm:t>
        <a:bodyPr/>
        <a:lstStyle/>
        <a:p>
          <a:r>
            <a:rPr lang="en-US"/>
            <a:t>Increase Partnerships and Capacity</a:t>
          </a:r>
        </a:p>
      </dgm:t>
    </dgm:pt>
    <dgm:pt modelId="{6DB1EFDD-965C-4E21-8501-A70A791F4CEB}" type="parTrans" cxnId="{D555E4D3-7DD8-4277-AF1F-800D52A36609}">
      <dgm:prSet/>
      <dgm:spPr/>
      <dgm:t>
        <a:bodyPr/>
        <a:lstStyle/>
        <a:p>
          <a:endParaRPr lang="en-US"/>
        </a:p>
      </dgm:t>
    </dgm:pt>
    <dgm:pt modelId="{6ED47143-C876-43C5-8AB5-5DD84E129E39}" type="sibTrans" cxnId="{D555E4D3-7DD8-4277-AF1F-800D52A36609}">
      <dgm:prSet/>
      <dgm:spPr/>
      <dgm:t>
        <a:bodyPr/>
        <a:lstStyle/>
        <a:p>
          <a:endParaRPr lang="en-US"/>
        </a:p>
      </dgm:t>
    </dgm:pt>
    <dgm:pt modelId="{FBD67CEB-1A44-4BC4-BFDF-3726FAF98767}">
      <dgm:prSet/>
      <dgm:spPr/>
      <dgm:t>
        <a:bodyPr/>
        <a:lstStyle/>
        <a:p>
          <a:r>
            <a:rPr lang="en-US"/>
            <a:t>Forest Health / Reduce High Fire Risk</a:t>
          </a:r>
        </a:p>
      </dgm:t>
    </dgm:pt>
    <dgm:pt modelId="{DF16CC01-1FB3-4A53-8D93-5D2044770B58}" type="parTrans" cxnId="{16FDF31C-F9A4-43B3-987F-C75F61257E79}">
      <dgm:prSet/>
      <dgm:spPr/>
      <dgm:t>
        <a:bodyPr/>
        <a:lstStyle/>
        <a:p>
          <a:endParaRPr lang="en-US"/>
        </a:p>
      </dgm:t>
    </dgm:pt>
    <dgm:pt modelId="{426DC3C1-69B7-45B8-9584-03C569C2EE4F}" type="sibTrans" cxnId="{16FDF31C-F9A4-43B3-987F-C75F61257E79}">
      <dgm:prSet/>
      <dgm:spPr/>
      <dgm:t>
        <a:bodyPr/>
        <a:lstStyle/>
        <a:p>
          <a:endParaRPr lang="en-US"/>
        </a:p>
      </dgm:t>
    </dgm:pt>
    <dgm:pt modelId="{2C17714B-1D0D-44B1-8A5F-25AE4BB00C58}">
      <dgm:prSet/>
      <dgm:spPr/>
      <dgm:t>
        <a:bodyPr/>
        <a:lstStyle/>
        <a:p>
          <a:r>
            <a:rPr lang="en-US" dirty="0"/>
            <a:t>Irrigation Conveyance Water Savings</a:t>
          </a:r>
        </a:p>
      </dgm:t>
    </dgm:pt>
    <dgm:pt modelId="{D2CAAC16-2062-458B-8A7C-C2D7F868E701}" type="parTrans" cxnId="{B5EB786C-4B96-424E-A2F1-6BB4E9B182EC}">
      <dgm:prSet/>
      <dgm:spPr/>
      <dgm:t>
        <a:bodyPr/>
        <a:lstStyle/>
        <a:p>
          <a:endParaRPr lang="en-US"/>
        </a:p>
      </dgm:t>
    </dgm:pt>
    <dgm:pt modelId="{B8089BA8-F508-4B27-9310-03E5018FC405}" type="sibTrans" cxnId="{B5EB786C-4B96-424E-A2F1-6BB4E9B182EC}">
      <dgm:prSet/>
      <dgm:spPr/>
      <dgm:t>
        <a:bodyPr/>
        <a:lstStyle/>
        <a:p>
          <a:endParaRPr lang="en-US"/>
        </a:p>
      </dgm:t>
    </dgm:pt>
    <dgm:pt modelId="{37945C96-64F0-4144-ACB0-9C0C51C00CD9}">
      <dgm:prSet/>
      <dgm:spPr/>
      <dgm:t>
        <a:bodyPr/>
        <a:lstStyle/>
        <a:p>
          <a:r>
            <a:rPr lang="en-US" dirty="0"/>
            <a:t>Indian Ford Watershed Function and Health</a:t>
          </a:r>
        </a:p>
      </dgm:t>
    </dgm:pt>
    <dgm:pt modelId="{52EF25FD-A3B9-4C11-A157-C51D8E1CDB5E}" type="parTrans" cxnId="{0F14CF3A-5492-4074-9A64-0A72474EC135}">
      <dgm:prSet/>
      <dgm:spPr/>
      <dgm:t>
        <a:bodyPr/>
        <a:lstStyle/>
        <a:p>
          <a:endParaRPr lang="en-US"/>
        </a:p>
      </dgm:t>
    </dgm:pt>
    <dgm:pt modelId="{191F1AFC-E4FD-4149-93E8-C9EE7CA388B5}" type="sibTrans" cxnId="{0F14CF3A-5492-4074-9A64-0A72474EC135}">
      <dgm:prSet/>
      <dgm:spPr/>
      <dgm:t>
        <a:bodyPr/>
        <a:lstStyle/>
        <a:p>
          <a:endParaRPr lang="en-US"/>
        </a:p>
      </dgm:t>
    </dgm:pt>
    <dgm:pt modelId="{17679097-6901-44CA-A4C4-2D84AA91682E}">
      <dgm:prSet/>
      <dgm:spPr/>
      <dgm:t>
        <a:bodyPr/>
        <a:lstStyle/>
        <a:p>
          <a:r>
            <a:rPr lang="en-US" dirty="0"/>
            <a:t>Urban Agriculture and Sustainability</a:t>
          </a:r>
        </a:p>
      </dgm:t>
    </dgm:pt>
    <dgm:pt modelId="{A5C350EE-598E-4998-8898-DFFFF3A01469}" type="parTrans" cxnId="{5DA88543-82CE-4D9B-BB6F-F4C212D6D871}">
      <dgm:prSet/>
      <dgm:spPr/>
      <dgm:t>
        <a:bodyPr/>
        <a:lstStyle/>
        <a:p>
          <a:endParaRPr lang="en-US"/>
        </a:p>
      </dgm:t>
    </dgm:pt>
    <dgm:pt modelId="{C6DE2161-70E5-4BEE-AE34-F03257948483}" type="sibTrans" cxnId="{5DA88543-82CE-4D9B-BB6F-F4C212D6D871}">
      <dgm:prSet/>
      <dgm:spPr/>
      <dgm:t>
        <a:bodyPr/>
        <a:lstStyle/>
        <a:p>
          <a:endParaRPr lang="en-US"/>
        </a:p>
      </dgm:t>
    </dgm:pt>
    <dgm:pt modelId="{9B01FCE6-36FC-4D89-8261-FD51C10495DB}" type="pres">
      <dgm:prSet presAssocID="{DFB48180-FB89-484B-B001-1730D3215056}" presName="root" presStyleCnt="0">
        <dgm:presLayoutVars>
          <dgm:dir/>
          <dgm:resizeHandles val="exact"/>
        </dgm:presLayoutVars>
      </dgm:prSet>
      <dgm:spPr/>
    </dgm:pt>
    <dgm:pt modelId="{1BD8F8F7-B172-44FD-9F19-B21BE14DB4CC}" type="pres">
      <dgm:prSet presAssocID="{DFB48180-FB89-484B-B001-1730D3215056}" presName="container" presStyleCnt="0">
        <dgm:presLayoutVars>
          <dgm:dir/>
          <dgm:resizeHandles val="exact"/>
        </dgm:presLayoutVars>
      </dgm:prSet>
      <dgm:spPr/>
    </dgm:pt>
    <dgm:pt modelId="{029BB57B-45A3-4444-9BD0-788A7EC4A141}" type="pres">
      <dgm:prSet presAssocID="{24153093-5F1B-4373-AD44-302B86827FDA}" presName="compNode" presStyleCnt="0"/>
      <dgm:spPr/>
    </dgm:pt>
    <dgm:pt modelId="{40EFE7CC-0257-4C14-BFF3-F9A55662155D}" type="pres">
      <dgm:prSet presAssocID="{24153093-5F1B-4373-AD44-302B86827FDA}" presName="iconBgRect" presStyleLbl="bgShp" presStyleIdx="0" presStyleCnt="5"/>
      <dgm:spPr/>
    </dgm:pt>
    <dgm:pt modelId="{0CBCE6B4-C577-46D1-BE05-9F9E8E45EB4D}" type="pres">
      <dgm:prSet presAssocID="{24153093-5F1B-4373-AD44-302B86827FD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4575107E-EBDB-42EC-9873-8B2812148EE0}" type="pres">
      <dgm:prSet presAssocID="{24153093-5F1B-4373-AD44-302B86827FDA}" presName="spaceRect" presStyleCnt="0"/>
      <dgm:spPr/>
    </dgm:pt>
    <dgm:pt modelId="{A8C1C464-32B6-4729-A213-571B36E75902}" type="pres">
      <dgm:prSet presAssocID="{24153093-5F1B-4373-AD44-302B86827FDA}" presName="textRect" presStyleLbl="revTx" presStyleIdx="0" presStyleCnt="5">
        <dgm:presLayoutVars>
          <dgm:chMax val="1"/>
          <dgm:chPref val="1"/>
        </dgm:presLayoutVars>
      </dgm:prSet>
      <dgm:spPr/>
    </dgm:pt>
    <dgm:pt modelId="{41557E5F-E3F8-4AFC-85F8-74219AB180EF}" type="pres">
      <dgm:prSet presAssocID="{6ED47143-C876-43C5-8AB5-5DD84E129E39}" presName="sibTrans" presStyleLbl="sibTrans2D1" presStyleIdx="0" presStyleCnt="0"/>
      <dgm:spPr/>
    </dgm:pt>
    <dgm:pt modelId="{7DCCBA28-AA85-432C-BBEA-58A9726C10A3}" type="pres">
      <dgm:prSet presAssocID="{FBD67CEB-1A44-4BC4-BFDF-3726FAF98767}" presName="compNode" presStyleCnt="0"/>
      <dgm:spPr/>
    </dgm:pt>
    <dgm:pt modelId="{40D986B3-5E12-40D3-B804-07E24CE1A372}" type="pres">
      <dgm:prSet presAssocID="{FBD67CEB-1A44-4BC4-BFDF-3726FAF98767}" presName="iconBgRect" presStyleLbl="bgShp" presStyleIdx="1" presStyleCnt="5"/>
      <dgm:spPr/>
    </dgm:pt>
    <dgm:pt modelId="{28C4CB39-C215-465D-B792-B4BA5A5756EB}" type="pres">
      <dgm:prSet presAssocID="{FBD67CEB-1A44-4BC4-BFDF-3726FAF9876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EAC3934E-8F28-4A32-8334-C739B8813212}" type="pres">
      <dgm:prSet presAssocID="{FBD67CEB-1A44-4BC4-BFDF-3726FAF98767}" presName="spaceRect" presStyleCnt="0"/>
      <dgm:spPr/>
    </dgm:pt>
    <dgm:pt modelId="{C3D17C4F-D1A7-4E2A-AAE2-CCF41448BD80}" type="pres">
      <dgm:prSet presAssocID="{FBD67CEB-1A44-4BC4-BFDF-3726FAF98767}" presName="textRect" presStyleLbl="revTx" presStyleIdx="1" presStyleCnt="5">
        <dgm:presLayoutVars>
          <dgm:chMax val="1"/>
          <dgm:chPref val="1"/>
        </dgm:presLayoutVars>
      </dgm:prSet>
      <dgm:spPr/>
    </dgm:pt>
    <dgm:pt modelId="{361851D0-BC71-4D01-90E6-3ABDB526B6A9}" type="pres">
      <dgm:prSet presAssocID="{426DC3C1-69B7-45B8-9584-03C569C2EE4F}" presName="sibTrans" presStyleLbl="sibTrans2D1" presStyleIdx="0" presStyleCnt="0"/>
      <dgm:spPr/>
    </dgm:pt>
    <dgm:pt modelId="{5A844BE4-A8E1-4E3E-BF2F-AC273057795B}" type="pres">
      <dgm:prSet presAssocID="{2C17714B-1D0D-44B1-8A5F-25AE4BB00C58}" presName="compNode" presStyleCnt="0"/>
      <dgm:spPr/>
    </dgm:pt>
    <dgm:pt modelId="{F80247CD-951A-4FD0-A131-59AA4CEE41A0}" type="pres">
      <dgm:prSet presAssocID="{2C17714B-1D0D-44B1-8A5F-25AE4BB00C58}" presName="iconBgRect" presStyleLbl="bgShp" presStyleIdx="2" presStyleCnt="5"/>
      <dgm:spPr/>
    </dgm:pt>
    <dgm:pt modelId="{B6AC9090-C5FC-49A8-8177-C3E3430D3632}" type="pres">
      <dgm:prSet presAssocID="{2C17714B-1D0D-44B1-8A5F-25AE4BB00C5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3D26B81A-32DA-47A4-B56E-DA43F6AEF09E}" type="pres">
      <dgm:prSet presAssocID="{2C17714B-1D0D-44B1-8A5F-25AE4BB00C58}" presName="spaceRect" presStyleCnt="0"/>
      <dgm:spPr/>
    </dgm:pt>
    <dgm:pt modelId="{C70103E8-4B91-4148-B235-2D61382DF2E4}" type="pres">
      <dgm:prSet presAssocID="{2C17714B-1D0D-44B1-8A5F-25AE4BB00C58}" presName="textRect" presStyleLbl="revTx" presStyleIdx="2" presStyleCnt="5">
        <dgm:presLayoutVars>
          <dgm:chMax val="1"/>
          <dgm:chPref val="1"/>
        </dgm:presLayoutVars>
      </dgm:prSet>
      <dgm:spPr/>
    </dgm:pt>
    <dgm:pt modelId="{F4C1A939-9C46-4D04-A4CD-CAA4C03E0E4C}" type="pres">
      <dgm:prSet presAssocID="{B8089BA8-F508-4B27-9310-03E5018FC405}" presName="sibTrans" presStyleLbl="sibTrans2D1" presStyleIdx="0" presStyleCnt="0"/>
      <dgm:spPr/>
    </dgm:pt>
    <dgm:pt modelId="{BC3AF3F0-046A-4849-862D-21B82412E113}" type="pres">
      <dgm:prSet presAssocID="{37945C96-64F0-4144-ACB0-9C0C51C00CD9}" presName="compNode" presStyleCnt="0"/>
      <dgm:spPr/>
    </dgm:pt>
    <dgm:pt modelId="{77C952D9-21D8-45C0-87D7-A697FAF983BD}" type="pres">
      <dgm:prSet presAssocID="{37945C96-64F0-4144-ACB0-9C0C51C00CD9}" presName="iconBgRect" presStyleLbl="bgShp" presStyleIdx="3" presStyleCnt="5"/>
      <dgm:spPr/>
    </dgm:pt>
    <dgm:pt modelId="{32D42172-D939-4AC7-8C17-3C11BD634C3C}" type="pres">
      <dgm:prSet presAssocID="{37945C96-64F0-4144-ACB0-9C0C51C00CD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42FAB723-3316-49FF-AEFF-562F609C312A}" type="pres">
      <dgm:prSet presAssocID="{37945C96-64F0-4144-ACB0-9C0C51C00CD9}" presName="spaceRect" presStyleCnt="0"/>
      <dgm:spPr/>
    </dgm:pt>
    <dgm:pt modelId="{B2EB7249-C383-4EB3-939E-88269C18449F}" type="pres">
      <dgm:prSet presAssocID="{37945C96-64F0-4144-ACB0-9C0C51C00CD9}" presName="textRect" presStyleLbl="revTx" presStyleIdx="3" presStyleCnt="5">
        <dgm:presLayoutVars>
          <dgm:chMax val="1"/>
          <dgm:chPref val="1"/>
        </dgm:presLayoutVars>
      </dgm:prSet>
      <dgm:spPr/>
    </dgm:pt>
    <dgm:pt modelId="{1EBE0A2F-ACC3-4051-B29F-33A89C444B28}" type="pres">
      <dgm:prSet presAssocID="{191F1AFC-E4FD-4149-93E8-C9EE7CA388B5}" presName="sibTrans" presStyleLbl="sibTrans2D1" presStyleIdx="0" presStyleCnt="0"/>
      <dgm:spPr/>
    </dgm:pt>
    <dgm:pt modelId="{99A0FA24-63A5-4D53-9205-F83AD306E3AD}" type="pres">
      <dgm:prSet presAssocID="{17679097-6901-44CA-A4C4-2D84AA91682E}" presName="compNode" presStyleCnt="0"/>
      <dgm:spPr/>
    </dgm:pt>
    <dgm:pt modelId="{106C02AD-42A8-4ABB-A2C6-AC6A03078A7F}" type="pres">
      <dgm:prSet presAssocID="{17679097-6901-44CA-A4C4-2D84AA91682E}" presName="iconBgRect" presStyleLbl="bgShp" presStyleIdx="4" presStyleCnt="5"/>
      <dgm:spPr/>
    </dgm:pt>
    <dgm:pt modelId="{10D3CC77-2460-4D03-8DEB-82FBC55DC2FF}" type="pres">
      <dgm:prSet presAssocID="{17679097-6901-44CA-A4C4-2D84AA91682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EC5A0667-2602-42BC-9201-634D6C427529}" type="pres">
      <dgm:prSet presAssocID="{17679097-6901-44CA-A4C4-2D84AA91682E}" presName="spaceRect" presStyleCnt="0"/>
      <dgm:spPr/>
    </dgm:pt>
    <dgm:pt modelId="{72263D70-E26D-47E4-BA32-27769B5CABEC}" type="pres">
      <dgm:prSet presAssocID="{17679097-6901-44CA-A4C4-2D84AA91682E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369CC02-DDF3-4802-A32B-99235EE4A537}" type="presOf" srcId="{191F1AFC-E4FD-4149-93E8-C9EE7CA388B5}" destId="{1EBE0A2F-ACC3-4051-B29F-33A89C444B28}" srcOrd="0" destOrd="0" presId="urn:microsoft.com/office/officeart/2018/2/layout/IconCircleList"/>
    <dgm:cxn modelId="{16FDF31C-F9A4-43B3-987F-C75F61257E79}" srcId="{DFB48180-FB89-484B-B001-1730D3215056}" destId="{FBD67CEB-1A44-4BC4-BFDF-3726FAF98767}" srcOrd="1" destOrd="0" parTransId="{DF16CC01-1FB3-4A53-8D93-5D2044770B58}" sibTransId="{426DC3C1-69B7-45B8-9584-03C569C2EE4F}"/>
    <dgm:cxn modelId="{0F14CF3A-5492-4074-9A64-0A72474EC135}" srcId="{DFB48180-FB89-484B-B001-1730D3215056}" destId="{37945C96-64F0-4144-ACB0-9C0C51C00CD9}" srcOrd="3" destOrd="0" parTransId="{52EF25FD-A3B9-4C11-A157-C51D8E1CDB5E}" sibTransId="{191F1AFC-E4FD-4149-93E8-C9EE7CA388B5}"/>
    <dgm:cxn modelId="{7F8CCD3C-0602-40A6-81B6-A8DBD3BB28BE}" type="presOf" srcId="{37945C96-64F0-4144-ACB0-9C0C51C00CD9}" destId="{B2EB7249-C383-4EB3-939E-88269C18449F}" srcOrd="0" destOrd="0" presId="urn:microsoft.com/office/officeart/2018/2/layout/IconCircleList"/>
    <dgm:cxn modelId="{804ED33E-6137-4A5D-BC76-21FCD9C41650}" type="presOf" srcId="{6ED47143-C876-43C5-8AB5-5DD84E129E39}" destId="{41557E5F-E3F8-4AFC-85F8-74219AB180EF}" srcOrd="0" destOrd="0" presId="urn:microsoft.com/office/officeart/2018/2/layout/IconCircleList"/>
    <dgm:cxn modelId="{5DA88543-82CE-4D9B-BB6F-F4C212D6D871}" srcId="{DFB48180-FB89-484B-B001-1730D3215056}" destId="{17679097-6901-44CA-A4C4-2D84AA91682E}" srcOrd="4" destOrd="0" parTransId="{A5C350EE-598E-4998-8898-DFFFF3A01469}" sibTransId="{C6DE2161-70E5-4BEE-AE34-F03257948483}"/>
    <dgm:cxn modelId="{B5EB786C-4B96-424E-A2F1-6BB4E9B182EC}" srcId="{DFB48180-FB89-484B-B001-1730D3215056}" destId="{2C17714B-1D0D-44B1-8A5F-25AE4BB00C58}" srcOrd="2" destOrd="0" parTransId="{D2CAAC16-2062-458B-8A7C-C2D7F868E701}" sibTransId="{B8089BA8-F508-4B27-9310-03E5018FC405}"/>
    <dgm:cxn modelId="{96142F90-6921-47F5-996A-185786B0F1FD}" type="presOf" srcId="{426DC3C1-69B7-45B8-9584-03C569C2EE4F}" destId="{361851D0-BC71-4D01-90E6-3ABDB526B6A9}" srcOrd="0" destOrd="0" presId="urn:microsoft.com/office/officeart/2018/2/layout/IconCircleList"/>
    <dgm:cxn modelId="{8AC6E79E-7B0D-47B6-9CC1-15D47B8675E9}" type="presOf" srcId="{DFB48180-FB89-484B-B001-1730D3215056}" destId="{9B01FCE6-36FC-4D89-8261-FD51C10495DB}" srcOrd="0" destOrd="0" presId="urn:microsoft.com/office/officeart/2018/2/layout/IconCircleList"/>
    <dgm:cxn modelId="{8DDBD6B0-9C88-4D01-8AF0-5810CDDDA875}" type="presOf" srcId="{2C17714B-1D0D-44B1-8A5F-25AE4BB00C58}" destId="{C70103E8-4B91-4148-B235-2D61382DF2E4}" srcOrd="0" destOrd="0" presId="urn:microsoft.com/office/officeart/2018/2/layout/IconCircleList"/>
    <dgm:cxn modelId="{72C808BA-D4E9-472D-AE07-16B40AD8DC8D}" type="presOf" srcId="{24153093-5F1B-4373-AD44-302B86827FDA}" destId="{A8C1C464-32B6-4729-A213-571B36E75902}" srcOrd="0" destOrd="0" presId="urn:microsoft.com/office/officeart/2018/2/layout/IconCircleList"/>
    <dgm:cxn modelId="{38D183BF-58B9-41DB-B1D8-F75B13979751}" type="presOf" srcId="{B8089BA8-F508-4B27-9310-03E5018FC405}" destId="{F4C1A939-9C46-4D04-A4CD-CAA4C03E0E4C}" srcOrd="0" destOrd="0" presId="urn:microsoft.com/office/officeart/2018/2/layout/IconCircleList"/>
    <dgm:cxn modelId="{B5EF41D0-E5F3-49C2-998D-0B75FFABDE52}" type="presOf" srcId="{FBD67CEB-1A44-4BC4-BFDF-3726FAF98767}" destId="{C3D17C4F-D1A7-4E2A-AAE2-CCF41448BD80}" srcOrd="0" destOrd="0" presId="urn:microsoft.com/office/officeart/2018/2/layout/IconCircleList"/>
    <dgm:cxn modelId="{D555E4D3-7DD8-4277-AF1F-800D52A36609}" srcId="{DFB48180-FB89-484B-B001-1730D3215056}" destId="{24153093-5F1B-4373-AD44-302B86827FDA}" srcOrd="0" destOrd="0" parTransId="{6DB1EFDD-965C-4E21-8501-A70A791F4CEB}" sibTransId="{6ED47143-C876-43C5-8AB5-5DD84E129E39}"/>
    <dgm:cxn modelId="{3B0A95F7-0190-4177-AD88-0F47C99E1246}" type="presOf" srcId="{17679097-6901-44CA-A4C4-2D84AA91682E}" destId="{72263D70-E26D-47E4-BA32-27769B5CABEC}" srcOrd="0" destOrd="0" presId="urn:microsoft.com/office/officeart/2018/2/layout/IconCircleList"/>
    <dgm:cxn modelId="{7199659E-6321-40E3-9FD1-AED20F59A23C}" type="presParOf" srcId="{9B01FCE6-36FC-4D89-8261-FD51C10495DB}" destId="{1BD8F8F7-B172-44FD-9F19-B21BE14DB4CC}" srcOrd="0" destOrd="0" presId="urn:microsoft.com/office/officeart/2018/2/layout/IconCircleList"/>
    <dgm:cxn modelId="{88BD920A-DA4F-4895-9872-C797466CC617}" type="presParOf" srcId="{1BD8F8F7-B172-44FD-9F19-B21BE14DB4CC}" destId="{029BB57B-45A3-4444-9BD0-788A7EC4A141}" srcOrd="0" destOrd="0" presId="urn:microsoft.com/office/officeart/2018/2/layout/IconCircleList"/>
    <dgm:cxn modelId="{BD9C345D-0045-4091-9EF8-F84FB0B12B62}" type="presParOf" srcId="{029BB57B-45A3-4444-9BD0-788A7EC4A141}" destId="{40EFE7CC-0257-4C14-BFF3-F9A55662155D}" srcOrd="0" destOrd="0" presId="urn:microsoft.com/office/officeart/2018/2/layout/IconCircleList"/>
    <dgm:cxn modelId="{35FE816B-31E1-4DB6-BC11-56B325510647}" type="presParOf" srcId="{029BB57B-45A3-4444-9BD0-788A7EC4A141}" destId="{0CBCE6B4-C577-46D1-BE05-9F9E8E45EB4D}" srcOrd="1" destOrd="0" presId="urn:microsoft.com/office/officeart/2018/2/layout/IconCircleList"/>
    <dgm:cxn modelId="{5CE7B432-9D0E-48B6-821A-8DF9D12E08EC}" type="presParOf" srcId="{029BB57B-45A3-4444-9BD0-788A7EC4A141}" destId="{4575107E-EBDB-42EC-9873-8B2812148EE0}" srcOrd="2" destOrd="0" presId="urn:microsoft.com/office/officeart/2018/2/layout/IconCircleList"/>
    <dgm:cxn modelId="{D017F141-01A7-4837-9087-F42E82E02D5D}" type="presParOf" srcId="{029BB57B-45A3-4444-9BD0-788A7EC4A141}" destId="{A8C1C464-32B6-4729-A213-571B36E75902}" srcOrd="3" destOrd="0" presId="urn:microsoft.com/office/officeart/2018/2/layout/IconCircleList"/>
    <dgm:cxn modelId="{58E26C83-7520-4636-B714-C77D166D5F27}" type="presParOf" srcId="{1BD8F8F7-B172-44FD-9F19-B21BE14DB4CC}" destId="{41557E5F-E3F8-4AFC-85F8-74219AB180EF}" srcOrd="1" destOrd="0" presId="urn:microsoft.com/office/officeart/2018/2/layout/IconCircleList"/>
    <dgm:cxn modelId="{F6054074-7209-42F7-AA51-BCEE4A241787}" type="presParOf" srcId="{1BD8F8F7-B172-44FD-9F19-B21BE14DB4CC}" destId="{7DCCBA28-AA85-432C-BBEA-58A9726C10A3}" srcOrd="2" destOrd="0" presId="urn:microsoft.com/office/officeart/2018/2/layout/IconCircleList"/>
    <dgm:cxn modelId="{C172C14F-6B7D-4804-B06F-885CEFE3AC33}" type="presParOf" srcId="{7DCCBA28-AA85-432C-BBEA-58A9726C10A3}" destId="{40D986B3-5E12-40D3-B804-07E24CE1A372}" srcOrd="0" destOrd="0" presId="urn:microsoft.com/office/officeart/2018/2/layout/IconCircleList"/>
    <dgm:cxn modelId="{D8A1B6BB-4495-46C3-B812-856076C53734}" type="presParOf" srcId="{7DCCBA28-AA85-432C-BBEA-58A9726C10A3}" destId="{28C4CB39-C215-465D-B792-B4BA5A5756EB}" srcOrd="1" destOrd="0" presId="urn:microsoft.com/office/officeart/2018/2/layout/IconCircleList"/>
    <dgm:cxn modelId="{31CE6219-BA67-4931-8514-E859840F4D92}" type="presParOf" srcId="{7DCCBA28-AA85-432C-BBEA-58A9726C10A3}" destId="{EAC3934E-8F28-4A32-8334-C739B8813212}" srcOrd="2" destOrd="0" presId="urn:microsoft.com/office/officeart/2018/2/layout/IconCircleList"/>
    <dgm:cxn modelId="{F2DDFBE2-B523-4DCA-B1D9-DC80E4CBBCB2}" type="presParOf" srcId="{7DCCBA28-AA85-432C-BBEA-58A9726C10A3}" destId="{C3D17C4F-D1A7-4E2A-AAE2-CCF41448BD80}" srcOrd="3" destOrd="0" presId="urn:microsoft.com/office/officeart/2018/2/layout/IconCircleList"/>
    <dgm:cxn modelId="{36E527E7-4356-4CE7-8988-569771C3BBA7}" type="presParOf" srcId="{1BD8F8F7-B172-44FD-9F19-B21BE14DB4CC}" destId="{361851D0-BC71-4D01-90E6-3ABDB526B6A9}" srcOrd="3" destOrd="0" presId="urn:microsoft.com/office/officeart/2018/2/layout/IconCircleList"/>
    <dgm:cxn modelId="{02E898C1-04F1-4B22-96F3-42EE9D5A58F7}" type="presParOf" srcId="{1BD8F8F7-B172-44FD-9F19-B21BE14DB4CC}" destId="{5A844BE4-A8E1-4E3E-BF2F-AC273057795B}" srcOrd="4" destOrd="0" presId="urn:microsoft.com/office/officeart/2018/2/layout/IconCircleList"/>
    <dgm:cxn modelId="{F5427776-25F6-4D00-8C9E-91EF5CC3A7F6}" type="presParOf" srcId="{5A844BE4-A8E1-4E3E-BF2F-AC273057795B}" destId="{F80247CD-951A-4FD0-A131-59AA4CEE41A0}" srcOrd="0" destOrd="0" presId="urn:microsoft.com/office/officeart/2018/2/layout/IconCircleList"/>
    <dgm:cxn modelId="{F14BDEC2-2B4B-48B5-B64B-0262561BF47E}" type="presParOf" srcId="{5A844BE4-A8E1-4E3E-BF2F-AC273057795B}" destId="{B6AC9090-C5FC-49A8-8177-C3E3430D3632}" srcOrd="1" destOrd="0" presId="urn:microsoft.com/office/officeart/2018/2/layout/IconCircleList"/>
    <dgm:cxn modelId="{4077A5AB-758A-43E8-AC26-C6AF5CA89700}" type="presParOf" srcId="{5A844BE4-A8E1-4E3E-BF2F-AC273057795B}" destId="{3D26B81A-32DA-47A4-B56E-DA43F6AEF09E}" srcOrd="2" destOrd="0" presId="urn:microsoft.com/office/officeart/2018/2/layout/IconCircleList"/>
    <dgm:cxn modelId="{1C8008D1-0B9F-49EF-991B-10735ED183E3}" type="presParOf" srcId="{5A844BE4-A8E1-4E3E-BF2F-AC273057795B}" destId="{C70103E8-4B91-4148-B235-2D61382DF2E4}" srcOrd="3" destOrd="0" presId="urn:microsoft.com/office/officeart/2018/2/layout/IconCircleList"/>
    <dgm:cxn modelId="{E210C876-5295-494C-92B0-195D4059E893}" type="presParOf" srcId="{1BD8F8F7-B172-44FD-9F19-B21BE14DB4CC}" destId="{F4C1A939-9C46-4D04-A4CD-CAA4C03E0E4C}" srcOrd="5" destOrd="0" presId="urn:microsoft.com/office/officeart/2018/2/layout/IconCircleList"/>
    <dgm:cxn modelId="{4F6C1E58-4BE4-4CEC-960B-07B69DEF190E}" type="presParOf" srcId="{1BD8F8F7-B172-44FD-9F19-B21BE14DB4CC}" destId="{BC3AF3F0-046A-4849-862D-21B82412E113}" srcOrd="6" destOrd="0" presId="urn:microsoft.com/office/officeart/2018/2/layout/IconCircleList"/>
    <dgm:cxn modelId="{3F352695-4897-4F10-B45D-0494881E9AC2}" type="presParOf" srcId="{BC3AF3F0-046A-4849-862D-21B82412E113}" destId="{77C952D9-21D8-45C0-87D7-A697FAF983BD}" srcOrd="0" destOrd="0" presId="urn:microsoft.com/office/officeart/2018/2/layout/IconCircleList"/>
    <dgm:cxn modelId="{B948CBDB-942E-4055-90C1-4D21F40027E9}" type="presParOf" srcId="{BC3AF3F0-046A-4849-862D-21B82412E113}" destId="{32D42172-D939-4AC7-8C17-3C11BD634C3C}" srcOrd="1" destOrd="0" presId="urn:microsoft.com/office/officeart/2018/2/layout/IconCircleList"/>
    <dgm:cxn modelId="{13168C18-5EA3-45CA-B820-3FE4AD3FCA5E}" type="presParOf" srcId="{BC3AF3F0-046A-4849-862D-21B82412E113}" destId="{42FAB723-3316-49FF-AEFF-562F609C312A}" srcOrd="2" destOrd="0" presId="urn:microsoft.com/office/officeart/2018/2/layout/IconCircleList"/>
    <dgm:cxn modelId="{1A38DC94-94C9-4A70-8AE4-A3ACF8D2654A}" type="presParOf" srcId="{BC3AF3F0-046A-4849-862D-21B82412E113}" destId="{B2EB7249-C383-4EB3-939E-88269C18449F}" srcOrd="3" destOrd="0" presId="urn:microsoft.com/office/officeart/2018/2/layout/IconCircleList"/>
    <dgm:cxn modelId="{E973CF23-C029-4F4B-9504-4BE0E816FF09}" type="presParOf" srcId="{1BD8F8F7-B172-44FD-9F19-B21BE14DB4CC}" destId="{1EBE0A2F-ACC3-4051-B29F-33A89C444B28}" srcOrd="7" destOrd="0" presId="urn:microsoft.com/office/officeart/2018/2/layout/IconCircleList"/>
    <dgm:cxn modelId="{B7055042-6543-4296-ACE4-8FF55DDA44A5}" type="presParOf" srcId="{1BD8F8F7-B172-44FD-9F19-B21BE14DB4CC}" destId="{99A0FA24-63A5-4D53-9205-F83AD306E3AD}" srcOrd="8" destOrd="0" presId="urn:microsoft.com/office/officeart/2018/2/layout/IconCircleList"/>
    <dgm:cxn modelId="{F92E71CB-CDA8-46BD-AE67-DE9062F34BC4}" type="presParOf" srcId="{99A0FA24-63A5-4D53-9205-F83AD306E3AD}" destId="{106C02AD-42A8-4ABB-A2C6-AC6A03078A7F}" srcOrd="0" destOrd="0" presId="urn:microsoft.com/office/officeart/2018/2/layout/IconCircleList"/>
    <dgm:cxn modelId="{A11A0202-ABA3-4264-97A8-90E0F870281B}" type="presParOf" srcId="{99A0FA24-63A5-4D53-9205-F83AD306E3AD}" destId="{10D3CC77-2460-4D03-8DEB-82FBC55DC2FF}" srcOrd="1" destOrd="0" presId="urn:microsoft.com/office/officeart/2018/2/layout/IconCircleList"/>
    <dgm:cxn modelId="{67B2C1F7-04D6-40AF-A026-06377B25ACE0}" type="presParOf" srcId="{99A0FA24-63A5-4D53-9205-F83AD306E3AD}" destId="{EC5A0667-2602-42BC-9201-634D6C427529}" srcOrd="2" destOrd="0" presId="urn:microsoft.com/office/officeart/2018/2/layout/IconCircleList"/>
    <dgm:cxn modelId="{98A1C1FB-C5C8-4D89-8965-D577EB64F3FA}" type="presParOf" srcId="{99A0FA24-63A5-4D53-9205-F83AD306E3AD}" destId="{72263D70-E26D-47E4-BA32-27769B5CABE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1050B-9DA7-47BD-9D72-CC40B800342F}">
      <dsp:nvSpPr>
        <dsp:cNvPr id="0" name=""/>
        <dsp:cNvSpPr/>
      </dsp:nvSpPr>
      <dsp:spPr>
        <a:xfrm>
          <a:off x="0" y="131437"/>
          <a:ext cx="6513603" cy="8739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2010 Census data:</a:t>
          </a:r>
        </a:p>
      </dsp:txBody>
      <dsp:txXfrm>
        <a:off x="42663" y="174100"/>
        <a:ext cx="6428277" cy="788627"/>
      </dsp:txXfrm>
    </dsp:sp>
    <dsp:sp modelId="{F8BEE91B-69C7-4E8B-A560-A7416DB39CBF}">
      <dsp:nvSpPr>
        <dsp:cNvPr id="0" name=""/>
        <dsp:cNvSpPr/>
      </dsp:nvSpPr>
      <dsp:spPr>
        <a:xfrm>
          <a:off x="0" y="1068751"/>
          <a:ext cx="6513603" cy="873953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Deschutes County: 3,018.19 Square Miles ( 1.9 million acres) </a:t>
          </a:r>
        </a:p>
      </dsp:txBody>
      <dsp:txXfrm>
        <a:off x="42663" y="1111414"/>
        <a:ext cx="6428277" cy="788627"/>
      </dsp:txXfrm>
    </dsp:sp>
    <dsp:sp modelId="{EFC15FDE-CAB3-4AB6-8324-03C7EF947CD1}">
      <dsp:nvSpPr>
        <dsp:cNvPr id="0" name=""/>
        <dsp:cNvSpPr/>
      </dsp:nvSpPr>
      <dsp:spPr>
        <a:xfrm>
          <a:off x="0" y="1942704"/>
          <a:ext cx="6513603" cy="88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77% Federally Owned      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21% Private lands              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2% Incorporated Cities</a:t>
          </a:r>
        </a:p>
      </dsp:txBody>
      <dsp:txXfrm>
        <a:off x="0" y="1942704"/>
        <a:ext cx="6513603" cy="888030"/>
      </dsp:txXfrm>
    </dsp:sp>
    <dsp:sp modelId="{824C1842-2FD9-4184-AE2A-79E6D6FD8D03}">
      <dsp:nvSpPr>
        <dsp:cNvPr id="0" name=""/>
        <dsp:cNvSpPr/>
      </dsp:nvSpPr>
      <dsp:spPr>
        <a:xfrm>
          <a:off x="0" y="2830734"/>
          <a:ext cx="6513603" cy="87395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21% Private lands:</a:t>
          </a:r>
        </a:p>
      </dsp:txBody>
      <dsp:txXfrm>
        <a:off x="42663" y="2873397"/>
        <a:ext cx="6428277" cy="788627"/>
      </dsp:txXfrm>
    </dsp:sp>
    <dsp:sp modelId="{1D70588B-C45A-44B2-AED2-51633742F206}">
      <dsp:nvSpPr>
        <dsp:cNvPr id="0" name=""/>
        <dsp:cNvSpPr/>
      </dsp:nvSpPr>
      <dsp:spPr>
        <a:xfrm>
          <a:off x="0" y="3704688"/>
          <a:ext cx="6513603" cy="2049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Land use: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23% Cropland (Forage or small grains)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57% Pasture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10% woodlands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10% Other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5 irrigation district service 66,280 acres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978 </a:t>
          </a:r>
          <a:r>
            <a:rPr lang="en-US" sz="1700" kern="1200" dirty="0"/>
            <a:t>New or Beginning Farmers or Ranchers</a:t>
          </a:r>
        </a:p>
      </dsp:txBody>
      <dsp:txXfrm>
        <a:off x="0" y="3704688"/>
        <a:ext cx="6513603" cy="20493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DA68B-F1C7-4C12-9D84-628D1E285A74}">
      <dsp:nvSpPr>
        <dsp:cNvPr id="0" name=""/>
        <dsp:cNvSpPr/>
      </dsp:nvSpPr>
      <dsp:spPr>
        <a:xfrm>
          <a:off x="0" y="36077"/>
          <a:ext cx="6513603" cy="9136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Water Quantity – On farm irrigation systems</a:t>
          </a:r>
        </a:p>
      </dsp:txBody>
      <dsp:txXfrm>
        <a:off x="44602" y="80679"/>
        <a:ext cx="6424399" cy="824474"/>
      </dsp:txXfrm>
    </dsp:sp>
    <dsp:sp modelId="{34B194F0-7A99-4E13-8EA2-F05CEB536003}">
      <dsp:nvSpPr>
        <dsp:cNvPr id="0" name=""/>
        <dsp:cNvSpPr/>
      </dsp:nvSpPr>
      <dsp:spPr>
        <a:xfrm>
          <a:off x="0" y="1015995"/>
          <a:ext cx="6513603" cy="913678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Water Quality – Runoff or leaching of nutrients or sediment</a:t>
          </a:r>
        </a:p>
      </dsp:txBody>
      <dsp:txXfrm>
        <a:off x="44602" y="1060597"/>
        <a:ext cx="6424399" cy="824474"/>
      </dsp:txXfrm>
    </dsp:sp>
    <dsp:sp modelId="{B2B1285C-5A9B-4290-A5E6-B48AA5B25CBC}">
      <dsp:nvSpPr>
        <dsp:cNvPr id="0" name=""/>
        <dsp:cNvSpPr/>
      </dsp:nvSpPr>
      <dsp:spPr>
        <a:xfrm>
          <a:off x="0" y="1995914"/>
          <a:ext cx="6513603" cy="913678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Plant Condition - Plant Health and Vigor; low yields, forest stand density</a:t>
          </a:r>
        </a:p>
      </dsp:txBody>
      <dsp:txXfrm>
        <a:off x="44602" y="2040516"/>
        <a:ext cx="6424399" cy="824474"/>
      </dsp:txXfrm>
    </dsp:sp>
    <dsp:sp modelId="{D1AA501F-28F0-4441-B689-C1996F7F1343}">
      <dsp:nvSpPr>
        <dsp:cNvPr id="0" name=""/>
        <dsp:cNvSpPr/>
      </dsp:nvSpPr>
      <dsp:spPr>
        <a:xfrm>
          <a:off x="0" y="2975833"/>
          <a:ext cx="6513603" cy="913678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Plant Condition – Invasive and noxious Weed; Disease or Pests</a:t>
          </a:r>
        </a:p>
      </dsp:txBody>
      <dsp:txXfrm>
        <a:off x="44602" y="3020435"/>
        <a:ext cx="6424399" cy="824474"/>
      </dsp:txXfrm>
    </dsp:sp>
    <dsp:sp modelId="{FCB94825-F7B7-4CCB-8AAE-B0150AFAD462}">
      <dsp:nvSpPr>
        <dsp:cNvPr id="0" name=""/>
        <dsp:cNvSpPr/>
      </dsp:nvSpPr>
      <dsp:spPr>
        <a:xfrm>
          <a:off x="0" y="3955751"/>
          <a:ext cx="6513603" cy="913678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Wildlife Habitat – Inadequate feed, cover shelter or Fragmentation</a:t>
          </a:r>
        </a:p>
      </dsp:txBody>
      <dsp:txXfrm>
        <a:off x="44602" y="4000353"/>
        <a:ext cx="6424399" cy="824474"/>
      </dsp:txXfrm>
    </dsp:sp>
    <dsp:sp modelId="{3FA96ED8-3BFF-4197-822A-93A06372D405}">
      <dsp:nvSpPr>
        <dsp:cNvPr id="0" name=""/>
        <dsp:cNvSpPr/>
      </dsp:nvSpPr>
      <dsp:spPr>
        <a:xfrm>
          <a:off x="0" y="4935670"/>
          <a:ext cx="6513603" cy="91367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Domestic Animals – Feed and forage and water </a:t>
          </a:r>
        </a:p>
      </dsp:txBody>
      <dsp:txXfrm>
        <a:off x="44602" y="4980272"/>
        <a:ext cx="6424399" cy="8244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FE7CC-0257-4C14-BFF3-F9A55662155D}">
      <dsp:nvSpPr>
        <dsp:cNvPr id="0" name=""/>
        <dsp:cNvSpPr/>
      </dsp:nvSpPr>
      <dsp:spPr>
        <a:xfrm>
          <a:off x="111311" y="673717"/>
          <a:ext cx="776722" cy="77672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CE6B4-C577-46D1-BE05-9F9E8E45EB4D}">
      <dsp:nvSpPr>
        <dsp:cNvPr id="0" name=""/>
        <dsp:cNvSpPr/>
      </dsp:nvSpPr>
      <dsp:spPr>
        <a:xfrm>
          <a:off x="274423" y="836829"/>
          <a:ext cx="450498" cy="4504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C1C464-32B6-4729-A213-571B36E75902}">
      <dsp:nvSpPr>
        <dsp:cNvPr id="0" name=""/>
        <dsp:cNvSpPr/>
      </dsp:nvSpPr>
      <dsp:spPr>
        <a:xfrm>
          <a:off x="1054474" y="673717"/>
          <a:ext cx="1830845" cy="776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Increase Partnerships and Capacity</a:t>
          </a:r>
        </a:p>
      </dsp:txBody>
      <dsp:txXfrm>
        <a:off x="1054474" y="673717"/>
        <a:ext cx="1830845" cy="776722"/>
      </dsp:txXfrm>
    </dsp:sp>
    <dsp:sp modelId="{40D986B3-5E12-40D3-B804-07E24CE1A372}">
      <dsp:nvSpPr>
        <dsp:cNvPr id="0" name=""/>
        <dsp:cNvSpPr/>
      </dsp:nvSpPr>
      <dsp:spPr>
        <a:xfrm>
          <a:off x="3204330" y="673717"/>
          <a:ext cx="776722" cy="77672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4CB39-C215-465D-B792-B4BA5A5756EB}">
      <dsp:nvSpPr>
        <dsp:cNvPr id="0" name=""/>
        <dsp:cNvSpPr/>
      </dsp:nvSpPr>
      <dsp:spPr>
        <a:xfrm>
          <a:off x="3367442" y="836829"/>
          <a:ext cx="450498" cy="4504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17C4F-D1A7-4E2A-AAE2-CCF41448BD80}">
      <dsp:nvSpPr>
        <dsp:cNvPr id="0" name=""/>
        <dsp:cNvSpPr/>
      </dsp:nvSpPr>
      <dsp:spPr>
        <a:xfrm>
          <a:off x="4147493" y="673717"/>
          <a:ext cx="1830845" cy="776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Forest Health / Reduce High Fire Risk</a:t>
          </a:r>
        </a:p>
      </dsp:txBody>
      <dsp:txXfrm>
        <a:off x="4147493" y="673717"/>
        <a:ext cx="1830845" cy="776722"/>
      </dsp:txXfrm>
    </dsp:sp>
    <dsp:sp modelId="{F80247CD-951A-4FD0-A131-59AA4CEE41A0}">
      <dsp:nvSpPr>
        <dsp:cNvPr id="0" name=""/>
        <dsp:cNvSpPr/>
      </dsp:nvSpPr>
      <dsp:spPr>
        <a:xfrm>
          <a:off x="111311" y="2397701"/>
          <a:ext cx="776722" cy="77672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C9090-C5FC-49A8-8177-C3E3430D3632}">
      <dsp:nvSpPr>
        <dsp:cNvPr id="0" name=""/>
        <dsp:cNvSpPr/>
      </dsp:nvSpPr>
      <dsp:spPr>
        <a:xfrm>
          <a:off x="274423" y="2560813"/>
          <a:ext cx="450498" cy="45049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0103E8-4B91-4148-B235-2D61382DF2E4}">
      <dsp:nvSpPr>
        <dsp:cNvPr id="0" name=""/>
        <dsp:cNvSpPr/>
      </dsp:nvSpPr>
      <dsp:spPr>
        <a:xfrm>
          <a:off x="1054474" y="2397701"/>
          <a:ext cx="1830845" cy="776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Irrigation Conveyance Water Savings</a:t>
          </a:r>
        </a:p>
      </dsp:txBody>
      <dsp:txXfrm>
        <a:off x="1054474" y="2397701"/>
        <a:ext cx="1830845" cy="776722"/>
      </dsp:txXfrm>
    </dsp:sp>
    <dsp:sp modelId="{77C952D9-21D8-45C0-87D7-A697FAF983BD}">
      <dsp:nvSpPr>
        <dsp:cNvPr id="0" name=""/>
        <dsp:cNvSpPr/>
      </dsp:nvSpPr>
      <dsp:spPr>
        <a:xfrm>
          <a:off x="3204330" y="2397701"/>
          <a:ext cx="776722" cy="77672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42172-D939-4AC7-8C17-3C11BD634C3C}">
      <dsp:nvSpPr>
        <dsp:cNvPr id="0" name=""/>
        <dsp:cNvSpPr/>
      </dsp:nvSpPr>
      <dsp:spPr>
        <a:xfrm>
          <a:off x="3367442" y="2560813"/>
          <a:ext cx="450498" cy="45049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B7249-C383-4EB3-939E-88269C18449F}">
      <dsp:nvSpPr>
        <dsp:cNvPr id="0" name=""/>
        <dsp:cNvSpPr/>
      </dsp:nvSpPr>
      <dsp:spPr>
        <a:xfrm>
          <a:off x="4147493" y="2397701"/>
          <a:ext cx="1830845" cy="776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Indian Ford Watershed Function and Health</a:t>
          </a:r>
        </a:p>
      </dsp:txBody>
      <dsp:txXfrm>
        <a:off x="4147493" y="2397701"/>
        <a:ext cx="1830845" cy="776722"/>
      </dsp:txXfrm>
    </dsp:sp>
    <dsp:sp modelId="{106C02AD-42A8-4ABB-A2C6-AC6A03078A7F}">
      <dsp:nvSpPr>
        <dsp:cNvPr id="0" name=""/>
        <dsp:cNvSpPr/>
      </dsp:nvSpPr>
      <dsp:spPr>
        <a:xfrm>
          <a:off x="111311" y="4121684"/>
          <a:ext cx="776722" cy="77672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D3CC77-2460-4D03-8DEB-82FBC55DC2FF}">
      <dsp:nvSpPr>
        <dsp:cNvPr id="0" name=""/>
        <dsp:cNvSpPr/>
      </dsp:nvSpPr>
      <dsp:spPr>
        <a:xfrm>
          <a:off x="274423" y="4284796"/>
          <a:ext cx="450498" cy="45049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263D70-E26D-47E4-BA32-27769B5CABEC}">
      <dsp:nvSpPr>
        <dsp:cNvPr id="0" name=""/>
        <dsp:cNvSpPr/>
      </dsp:nvSpPr>
      <dsp:spPr>
        <a:xfrm>
          <a:off x="1054474" y="4121684"/>
          <a:ext cx="1830845" cy="776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Urban Agriculture and Sustainability</a:t>
          </a:r>
        </a:p>
      </dsp:txBody>
      <dsp:txXfrm>
        <a:off x="1054474" y="4121684"/>
        <a:ext cx="1830845" cy="776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FC580-59F3-44F2-9449-094EA89DB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7842DC-E0BA-45AC-9288-948D912E6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4A45C-1EE2-4D4F-B9FC-A346F87B0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759F7-14C5-472A-B824-4BCF11256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DBAD4-0CB2-460D-877C-8C3A3F456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134DA-DFA8-4072-B3C5-E98D11F69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73F6B-B473-44E8-B45E-F19A7FE3E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1FFBB-15AD-4725-BE7D-3F2C5ACB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6BBD0-2349-4509-9F86-986057ACE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A0FC5-B775-44F3-900B-CE844B39B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4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C464E4-F3AF-4218-ABD6-B5F5A9D883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E9E5E6-5B0E-40A0-BF10-EC68AA5C6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00792-A42C-4AF0-94A8-F3E5982C0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BE77E-9A07-43B9-878E-87BACE063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23A34-E3B5-4538-A7C3-1A5124C9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3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46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94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03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90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39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99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00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72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CA9F7-AF3E-439A-A667-28319BA24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680C3-00F1-4FAD-ACC6-5E27EB2F4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401F-CE11-4323-833C-891CB1B53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21CD3-C81E-40A5-837A-903FE3FB1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6B79C-CDB7-465C-81DD-DAFF7D6C4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41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28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43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7828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69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8979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28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57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80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13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5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FF1D6-5B19-4108-9A43-A6F0E132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C1F2F-F29F-4196-B18D-50D6E6C85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0994F-C8E2-4D04-9AE9-95901D7BF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838C8-B2CC-4957-BA4E-BE6DBA78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5CD75-CF2D-4EA2-9867-D4A41A2F6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242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76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177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73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01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320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463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781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853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496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833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B25F-C7C3-4B3F-80DB-B4092407B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59E9C-2FF2-4AB2-A798-8D862B9BD7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9F9FD-860C-46E2-BB3F-1C45F5A17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9DEAB-AF4E-438C-8CD4-05F6B639A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02EB72-7179-42C6-8C85-0AD9CA422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752AFF-72CE-4D39-89D5-FAD58B77F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279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334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195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12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44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EBDBC-2608-4A74-BCBB-666251BBB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12ED4-B134-4D37-9F4A-4545BA1C4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8B8C02-178A-4D68-9B6D-F7AD3108F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856764-C388-4937-94B0-2D9D09070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438BF2-AC9C-43E1-81E5-ADBD67F01A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11DE9C-2827-4BF4-89AF-9236EB917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A33EFB-854B-406D-B115-05701E5C9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A64531-3FB7-443C-84E7-6256D26C0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6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7CD11-05DD-4230-96AA-6DB0153D8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4A64E3-A474-412D-82B6-DC0644140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1AC42E-DDA2-4431-9D3B-CF6FF6DBC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CE904E-4C13-4C21-9EC6-FB19FA501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7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53269A-2AF2-42F6-AC8B-CDAF2D30B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6C94ED-E8F0-4A48-AD4F-3A3EF0B03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930634-1FF1-4C7B-86B9-D9D822BA6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5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D10B1-E328-4108-A567-0261C46F9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2CC6E-C62B-4484-8F90-B719690BE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8796B6-6885-41C2-BCD9-A47291C02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25F8A-F016-436B-80AB-2C020E79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D9F18-CA71-4451-942F-9BDC75F41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3551D-9CC4-4891-83C3-1FF59FB7B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4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0DBF5-83DE-4C78-A99E-46B00CF16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5AF74B-4C5D-46D8-BA45-D01BB5710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112AE-9F9D-4B2B-9483-9ED1B6AD0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DBBF7-8D6E-49B2-B6C8-D6AAE9577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C67B5-4D09-438A-94F9-FB228F60D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51063-78E9-4756-88B2-64A8EF140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8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68C0FD-75FE-442E-B3D9-A51B115B1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D5D85-8C53-4F85-889F-E7D064185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989D3-72F1-4483-B537-9BFED6EB72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0B42D-A021-4719-AA29-07457CCD5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42C75-B815-4F25-B4F8-B0B5865BE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9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97F58EB-1C29-42D4-9379-2EA690EF182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5043E-A363-4016-8BAB-A435E432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139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schutesswcd.org/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4">
            <a:extLst>
              <a:ext uri="{FF2B5EF4-FFF2-40B4-BE49-F238E27FC236}">
                <a16:creationId xmlns:a16="http://schemas.microsoft.com/office/drawing/2014/main" id="{6FC11E2E-9797-4FEA-90FD-894E32A2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 33">
            <a:extLst>
              <a:ext uri="{FF2B5EF4-FFF2-40B4-BE49-F238E27FC236}">
                <a16:creationId xmlns:a16="http://schemas.microsoft.com/office/drawing/2014/main" id="{F8828EFD-56F8-4B00-9A0D-B623CC074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02096" y="3608996"/>
            <a:ext cx="4522796" cy="3249004"/>
          </a:xfrm>
          <a:custGeom>
            <a:avLst/>
            <a:gdLst>
              <a:gd name="connsiteX0" fmla="*/ 3018081 w 4522796"/>
              <a:gd name="connsiteY0" fmla="*/ 0 h 3249004"/>
              <a:gd name="connsiteX1" fmla="*/ 0 w 4522796"/>
              <a:gd name="connsiteY1" fmla="*/ 0 h 3249004"/>
              <a:gd name="connsiteX2" fmla="*/ 0 w 4522796"/>
              <a:gd name="connsiteY2" fmla="*/ 3249004 h 3249004"/>
              <a:gd name="connsiteX3" fmla="*/ 4522796 w 4522796"/>
              <a:gd name="connsiteY3" fmla="*/ 3249004 h 32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3249004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A494E-5055-472B-BC0F-7AECBE8F4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11117"/>
            <a:ext cx="6618051" cy="1355750"/>
          </a:xfrm>
        </p:spPr>
        <p:txBody>
          <a:bodyPr>
            <a:normAutofit/>
          </a:bodyPr>
          <a:lstStyle/>
          <a:p>
            <a:pPr algn="l"/>
            <a:r>
              <a:rPr lang="en-US" sz="4600" dirty="0"/>
              <a:t>Deschutes Soil and Water Conservation District 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1623149A-12FA-4323-8011-A1C152404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3823"/>
            <a:ext cx="6618051" cy="911117"/>
          </a:xfrm>
        </p:spPr>
        <p:txBody>
          <a:bodyPr>
            <a:normAutofit/>
          </a:bodyPr>
          <a:lstStyle/>
          <a:p>
            <a:pPr algn="l"/>
            <a:endParaRPr lang="en-US" sz="2000" dirty="0"/>
          </a:p>
        </p:txBody>
      </p:sp>
      <p:sp>
        <p:nvSpPr>
          <p:cNvPr id="18" name="Freeform 24">
            <a:extLst>
              <a:ext uri="{FF2B5EF4-FFF2-40B4-BE49-F238E27FC236}">
                <a16:creationId xmlns:a16="http://schemas.microsoft.com/office/drawing/2014/main" id="{3D4697C8-4A0D-4493-B526-7CC15E0EE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5D7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F771BB-D7FE-40C1-9409-5A67C655D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102" y="493687"/>
            <a:ext cx="4255381" cy="4255381"/>
          </a:xfrm>
          <a:prstGeom prst="rect">
            <a:avLst/>
          </a:prstGeom>
        </p:spPr>
      </p:pic>
      <p:sp>
        <p:nvSpPr>
          <p:cNvPr id="20" name="Freeform 15">
            <a:extLst>
              <a:ext uri="{FF2B5EF4-FFF2-40B4-BE49-F238E27FC236}">
                <a16:creationId xmlns:a16="http://schemas.microsoft.com/office/drawing/2014/main" id="{A085B63A-2D2F-4B09-9BFB-E2080686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15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798D1-63A2-4B07-AC84-FB0621DCA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92568"/>
            <a:ext cx="5314536" cy="1325563"/>
          </a:xfrm>
        </p:spPr>
        <p:txBody>
          <a:bodyPr>
            <a:noAutofit/>
          </a:bodyPr>
          <a:lstStyle/>
          <a:p>
            <a:r>
              <a:rPr lang="en-US" sz="4000" dirty="0"/>
              <a:t>Urban Agriculture and Sustainability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9BBF25E-6F29-43AA-AAE8-B94C7373A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endParaRPr lang="en-US" sz="18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F5A159-0C0E-472B-9D81-E77E7CD478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0" r="1833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04179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DA321-9A11-4F5B-898B-6024EB4C9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B34E-9058-4138-8D3F-C18AB3DDA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Check out our Website!</a:t>
            </a:r>
            <a:endParaRPr lang="en-US" sz="6000" dirty="0"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r>
              <a:rPr lang="en-US" sz="3600" dirty="0">
                <a:hlinkClick r:id="rId2"/>
              </a:rPr>
              <a:t>https://www.deschutesswcd.org/</a:t>
            </a:r>
            <a:endParaRPr lang="en-US" sz="3600" dirty="0"/>
          </a:p>
          <a:p>
            <a:pPr marL="0" indent="0">
              <a:buNone/>
            </a:pPr>
            <a:r>
              <a:rPr lang="en-US" dirty="0"/>
              <a:t>			             </a:t>
            </a:r>
            <a:r>
              <a:rPr lang="en-US" sz="4000" dirty="0"/>
              <a:t>Deschutes SWCD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9203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4455C-DB3C-4F8F-8E8C-D8D1C92FB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008" y="1282409"/>
            <a:ext cx="3330328" cy="1641986"/>
          </a:xfrm>
        </p:spPr>
        <p:txBody>
          <a:bodyPr>
            <a:normAutofit fontScale="90000"/>
          </a:bodyPr>
          <a:lstStyle/>
          <a:p>
            <a:r>
              <a:rPr lang="en-US" dirty="0"/>
              <a:t>Upper Deschutes Forest Health Investment Project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DD22C8-2A10-4CEF-8B4F-74AE2D0204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0" r="-2" b="18733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48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4E769-EA32-4B3A-986C-25E0E7895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48944" cy="1325563"/>
          </a:xfrm>
        </p:spPr>
        <p:txBody>
          <a:bodyPr/>
          <a:lstStyle/>
          <a:p>
            <a:r>
              <a:rPr lang="en-US" dirty="0"/>
              <a:t>Indian Ford Watershed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042932-EE9B-43AF-9046-955E06ECBF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7" y="-45778"/>
            <a:ext cx="5987143" cy="6949555"/>
          </a:xfrm>
        </p:spPr>
      </p:pic>
    </p:spTree>
    <p:extLst>
      <p:ext uri="{BB962C8B-B14F-4D97-AF65-F5344CB8AC3E}">
        <p14:creationId xmlns:p14="http://schemas.microsoft.com/office/powerpoint/2010/main" val="252732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A9B8F-8291-411F-AAFA-681A8E2F0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sz="440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EC6CF-968C-496C-B972-EC3EFE456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The Deschutes Soil and Water Conservation District was established on June 23, 1947 under the name “Midstate SCD”, which then was changed to the Deschutes SWCD on September 9, 1987.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33B54B-AD0B-48F0-A75F-9672FF25D7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2" r="13811" b="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15551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509F4A-D4E3-4FB6-8B9F-652724C2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br>
              <a:rPr lang="en-US" sz="4400" dirty="0">
                <a:solidFill>
                  <a:srgbClr val="FFFFFF"/>
                </a:solidFill>
              </a:rPr>
            </a:br>
            <a:br>
              <a:rPr lang="en-US" sz="4400" dirty="0">
                <a:solidFill>
                  <a:srgbClr val="FFFFFF"/>
                </a:solidFill>
              </a:rPr>
            </a:br>
            <a:br>
              <a:rPr lang="en-US" sz="4400" dirty="0">
                <a:solidFill>
                  <a:srgbClr val="FFFFFF"/>
                </a:solidFill>
              </a:rPr>
            </a:br>
            <a:br>
              <a:rPr lang="en-US" sz="4400" dirty="0">
                <a:solidFill>
                  <a:srgbClr val="FFFFFF"/>
                </a:solidFill>
              </a:rPr>
            </a:br>
            <a:br>
              <a:rPr lang="en-US" sz="4400" dirty="0">
                <a:solidFill>
                  <a:srgbClr val="FFFFFF"/>
                </a:solidFill>
              </a:rPr>
            </a:b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Demographics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F044970-4B81-409D-BAD1-591C6F3587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630613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F7A58FD-ECD5-4BFF-AFF3-F9812EF8D7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05" y="1554441"/>
            <a:ext cx="3878990" cy="250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32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D7F2FA-BF1C-4E64-919B-4E874ECDA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Resource Concerns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41B34C-4E75-4A2D-B95E-1B2B5CECAD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322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919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BFB5CF-06D2-4382-9233-A266CAD41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Deschutes SWCD Strategies: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E7075CF-6F69-411D-B422-6B25803013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782430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1291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23089-BE92-46E7-B354-032481B8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sz="3700"/>
              <a:t>Increase Partnerships and Capacity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9BBF1C-1C49-4EBD-8303-9A9C12EE1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endParaRPr lang="en-US" sz="18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B65EB9-5F07-46FB-A84F-EDE79A9F3D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1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18740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C61F4-2A29-4CF4-872F-157C669D5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/>
              <a:t>Irrigation Conveyance Water Savings</a:t>
            </a:r>
            <a:br>
              <a:rPr lang="en-US" sz="2400"/>
            </a:br>
            <a:endParaRPr lang="en-US" sz="24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211FF7-37BE-4612-A6E1-2298811E5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00" y="1953997"/>
            <a:ext cx="2795743" cy="368184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9F5965-5868-44B1-A68E-49E30973C9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8" r="6072" b="-1"/>
          <a:stretch/>
        </p:blipFill>
        <p:spPr>
          <a:xfrm>
            <a:off x="4864100" y="122238"/>
            <a:ext cx="2433638" cy="1933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97EB6E-49B2-4B71-8C0B-2FF9EF106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131" y="120034"/>
            <a:ext cx="4303224" cy="5515807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D30F0C1-4CF3-421F-8FF3-C43655A68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69" y="0"/>
            <a:ext cx="4345598" cy="53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5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86FDD7-63A5-4BEA-AA22-4143242F00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" b="20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15FA14-7B6C-4055-86DA-C3BEEC0E8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Upper Deschutes Forest Health Investment Project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547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525DDC-EC95-4FF3-B6F0-BB369B42AD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6" b="275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5317E8-428B-43DA-87E9-C2FF4E0F9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603846"/>
            <a:ext cx="11210925" cy="45823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Indian Ford Watershed Function and Health</a:t>
            </a:r>
            <a:br>
              <a:rPr lang="en-US" sz="3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32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98411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150</TotalTime>
  <Words>248</Words>
  <Application>Microsoft Office PowerPoint</Application>
  <PresentationFormat>Widescreen</PresentationFormat>
  <Paragraphs>42</Paragraphs>
  <Slides>13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Rounded MT Bold</vt:lpstr>
      <vt:lpstr>Calibri</vt:lpstr>
      <vt:lpstr>Calibri Light</vt:lpstr>
      <vt:lpstr>Century Gothic</vt:lpstr>
      <vt:lpstr>Wingdings 3</vt:lpstr>
      <vt:lpstr>Office Theme</vt:lpstr>
      <vt:lpstr>Wisp</vt:lpstr>
      <vt:lpstr>Ion</vt:lpstr>
      <vt:lpstr>Deschutes Soil and Water Conservation District </vt:lpstr>
      <vt:lpstr>History</vt:lpstr>
      <vt:lpstr>      Demographics</vt:lpstr>
      <vt:lpstr>Resource Concerns</vt:lpstr>
      <vt:lpstr>Deschutes SWCD Strategies:</vt:lpstr>
      <vt:lpstr>Increase Partnerships and Capacity</vt:lpstr>
      <vt:lpstr>Irrigation Conveyance Water Savings </vt:lpstr>
      <vt:lpstr>Upper Deschutes Forest Health Investment Project </vt:lpstr>
      <vt:lpstr>Indian Ford Watershed Function and Health </vt:lpstr>
      <vt:lpstr>Urban Agriculture and Sustainability </vt:lpstr>
      <vt:lpstr>Thank You!</vt:lpstr>
      <vt:lpstr>Upper Deschutes Forest Health Investment Project</vt:lpstr>
      <vt:lpstr>Indian Ford Watershed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Deschutes Soil and Water District </dc:title>
  <dc:creator>Peplin, Todd - NRCS, Redmond, OR</dc:creator>
  <cp:lastModifiedBy>Peplin, Todd - NRCS, Redmond, OR</cp:lastModifiedBy>
  <cp:revision>14</cp:revision>
  <dcterms:created xsi:type="dcterms:W3CDTF">2019-11-04T19:09:15Z</dcterms:created>
  <dcterms:modified xsi:type="dcterms:W3CDTF">2019-11-07T16:37:28Z</dcterms:modified>
</cp:coreProperties>
</file>