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6"/>
  </p:notesMasterIdLst>
  <p:handoutMasterIdLst>
    <p:handoutMasterId r:id="rId7"/>
  </p:handoutMasterIdLst>
  <p:sldIdLst>
    <p:sldId id="286" r:id="rId2"/>
    <p:sldId id="291" r:id="rId3"/>
    <p:sldId id="303" r:id="rId4"/>
    <p:sldId id="304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2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06E"/>
    <a:srgbClr val="234194"/>
    <a:srgbClr val="F38239"/>
    <a:srgbClr val="A33E78"/>
    <a:srgbClr val="1A89CD"/>
    <a:srgbClr val="E93748"/>
    <a:srgbClr val="14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2" autoAdjust="0"/>
    <p:restoredTop sz="71584" autoAdjust="0"/>
  </p:normalViewPr>
  <p:slideViewPr>
    <p:cSldViewPr snapToGrid="0">
      <p:cViewPr varScale="1">
        <p:scale>
          <a:sx n="58" d="100"/>
          <a:sy n="58" d="100"/>
        </p:scale>
        <p:origin x="108" y="594"/>
      </p:cViewPr>
      <p:guideLst>
        <p:guide orient="horz" pos="40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Freitas" userId="9445c63a04deb7d7" providerId="LiveId" clId="{35DBF463-7185-4214-A55F-1AC3336FE160}"/>
    <pc:docChg chg="delSld">
      <pc:chgData name="Anna Freitas" userId="9445c63a04deb7d7" providerId="LiveId" clId="{35DBF463-7185-4214-A55F-1AC3336FE160}" dt="2019-11-14T19:47:34.716" v="3" actId="2696"/>
      <pc:docMkLst>
        <pc:docMk/>
      </pc:docMkLst>
      <pc:sldChg chg="del">
        <pc:chgData name="Anna Freitas" userId="9445c63a04deb7d7" providerId="LiveId" clId="{35DBF463-7185-4214-A55F-1AC3336FE160}" dt="2019-11-14T19:47:27.478" v="0" actId="2696"/>
        <pc:sldMkLst>
          <pc:docMk/>
          <pc:sldMk cId="2392590739" sldId="305"/>
        </pc:sldMkLst>
      </pc:sldChg>
      <pc:sldChg chg="del">
        <pc:chgData name="Anna Freitas" userId="9445c63a04deb7d7" providerId="LiveId" clId="{35DBF463-7185-4214-A55F-1AC3336FE160}" dt="2019-11-14T19:47:30.145" v="1" actId="2696"/>
        <pc:sldMkLst>
          <pc:docMk/>
          <pc:sldMk cId="196077384" sldId="306"/>
        </pc:sldMkLst>
      </pc:sldChg>
      <pc:sldChg chg="del">
        <pc:chgData name="Anna Freitas" userId="9445c63a04deb7d7" providerId="LiveId" clId="{35DBF463-7185-4214-A55F-1AC3336FE160}" dt="2019-11-14T19:47:32.552" v="2" actId="2696"/>
        <pc:sldMkLst>
          <pc:docMk/>
          <pc:sldMk cId="463514725" sldId="307"/>
        </pc:sldMkLst>
      </pc:sldChg>
      <pc:sldChg chg="del">
        <pc:chgData name="Anna Freitas" userId="9445c63a04deb7d7" providerId="LiveId" clId="{35DBF463-7185-4214-A55F-1AC3336FE160}" dt="2019-11-14T19:47:34.716" v="3" actId="2696"/>
        <pc:sldMkLst>
          <pc:docMk/>
          <pc:sldMk cId="2992006428" sldId="30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0A793-D940-44EF-955A-D0B5972B9E6A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2595D-8FBD-4FA7-8727-0C9A6B2DF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10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7A6E0E-9B55-4172-B20E-7C3368859835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FBE671F-80B6-4690-82A5-4761BEBDC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1FB-E3BE-409E-9E8C-BCFF7A0629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7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E671F-80B6-4690-82A5-4761BEBDC5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3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8 Community Conversations</a:t>
            </a:r>
          </a:p>
          <a:p>
            <a:endParaRPr lang="en-US" baseline="0" dirty="0"/>
          </a:p>
          <a:p>
            <a:r>
              <a:rPr lang="en-US" baseline="0" dirty="0"/>
              <a:t>Technical Workshop</a:t>
            </a:r>
          </a:p>
          <a:p>
            <a:endParaRPr lang="en-US" baseline="0" dirty="0"/>
          </a:p>
          <a:p>
            <a:r>
              <a:rPr lang="en-US" baseline="0" dirty="0"/>
              <a:t>75 interviews</a:t>
            </a:r>
          </a:p>
          <a:p>
            <a:endParaRPr lang="en-US" baseline="0" dirty="0"/>
          </a:p>
          <a:p>
            <a:r>
              <a:rPr lang="en-US" baseline="0" dirty="0"/>
              <a:t>Specific survey for infrastructure providers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1FB-E3BE-409E-9E8C-BCFF7A0629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6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CD1FB-E3BE-409E-9E8C-BCFF7A0629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7FF1-F7BA-4D3E-9556-CB48830E35B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BA24-BD17-4B22-BC57-2E77389A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7FF1-F7BA-4D3E-9556-CB48830E35B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BA24-BD17-4B22-BC57-2E77389A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7FF1-F7BA-4D3E-9556-CB48830E35B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CBA24-BD17-4B22-BC57-2E77389A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27FF1-F7BA-4D3E-9556-CB48830E35B8}" type="datetimeFigureOut">
              <a:rPr lang="en-US" smtClean="0"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BA24-BD17-4B22-BC57-2E77389A2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3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2435" r="8090" b="2473"/>
          <a:stretch/>
        </p:blipFill>
        <p:spPr>
          <a:xfrm>
            <a:off x="0" y="20719"/>
            <a:ext cx="9071811" cy="6840320"/>
          </a:xfr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BED148B-9376-5348-BC79-0EDC64D2A28A}"/>
              </a:ext>
            </a:extLst>
          </p:cNvPr>
          <p:cNvSpPr txBox="1">
            <a:spLocks/>
          </p:cNvSpPr>
          <p:nvPr/>
        </p:nvSpPr>
        <p:spPr>
          <a:xfrm>
            <a:off x="9071811" y="145156"/>
            <a:ext cx="3120189" cy="5478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chemeClr val="bg1"/>
                </a:solidFill>
              </a:rPr>
              <a:t>Oregon’s 100 Year Water Vision</a:t>
            </a:r>
          </a:p>
        </p:txBody>
      </p:sp>
    </p:spTree>
    <p:extLst>
      <p:ext uri="{BB962C8B-B14F-4D97-AF65-F5344CB8AC3E}">
        <p14:creationId xmlns:p14="http://schemas.microsoft.com/office/powerpoint/2010/main" val="68185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761" y="-9837"/>
            <a:ext cx="12359148" cy="6858000"/>
          </a:xfrm>
          <a:prstGeom prst="rect">
            <a:avLst/>
          </a:prstGeom>
        </p:spPr>
      </p:pic>
      <p:pic>
        <p:nvPicPr>
          <p:cNvPr id="7" name="Picture 12" descr="Image result for oregon microhydro portland drinking water pip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" y="3611414"/>
            <a:ext cx="5384632" cy="303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columbia tribal fishing lampre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32"/>
          <a:stretch/>
        </p:blipFill>
        <p:spPr bwMode="auto">
          <a:xfrm>
            <a:off x="7289072" y="172886"/>
            <a:ext cx="4704808" cy="33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hape 92"/>
          <p:cNvPicPr preferRelativeResize="0"/>
          <p:nvPr/>
        </p:nvPicPr>
        <p:blipFill rotWithShape="1">
          <a:blip r:embed="rId6">
            <a:alphaModFix/>
          </a:blip>
          <a:srcRect t="20013" r="48641" b="29936"/>
          <a:stretch/>
        </p:blipFill>
        <p:spPr>
          <a:xfrm>
            <a:off x="104273" y="172887"/>
            <a:ext cx="5351647" cy="346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dam safety oreg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72" y="3484917"/>
            <a:ext cx="4707984" cy="31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34810" y="609134"/>
            <a:ext cx="2037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Health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72490" y="1779023"/>
            <a:ext cx="2448827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Environment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18967" y="4249256"/>
            <a:ext cx="2037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Economy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115" y="5586961"/>
            <a:ext cx="2037692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Safety</a:t>
            </a:r>
          </a:p>
        </p:txBody>
      </p:sp>
    </p:spTree>
    <p:extLst>
      <p:ext uri="{BB962C8B-B14F-4D97-AF65-F5344CB8AC3E}">
        <p14:creationId xmlns:p14="http://schemas.microsoft.com/office/powerpoint/2010/main" val="60574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Image result for prineville treatment wetla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4"/>
          <a:stretch/>
        </p:blipFill>
        <p:spPr bwMode="auto">
          <a:xfrm>
            <a:off x="7108917" y="3654094"/>
            <a:ext cx="5052604" cy="31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1BED148B-9376-5348-BC79-0EDC64D2A28A}"/>
              </a:ext>
            </a:extLst>
          </p:cNvPr>
          <p:cNvSpPr txBox="1">
            <a:spLocks/>
          </p:cNvSpPr>
          <p:nvPr/>
        </p:nvSpPr>
        <p:spPr>
          <a:xfrm>
            <a:off x="290614" y="844062"/>
            <a:ext cx="11870907" cy="601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sz="6000" dirty="0">
                <a:solidFill>
                  <a:srgbClr val="234194"/>
                </a:solidFill>
              </a:rPr>
              <a:t>Problem Statements</a:t>
            </a:r>
          </a:p>
          <a:p>
            <a:r>
              <a:rPr lang="en-US" sz="3600" dirty="0"/>
              <a:t>Natural &amp; Built Infrastructure: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Modern water supply &amp; conservation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Resilient built and natural infrastructure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Upgraded systems</a:t>
            </a:r>
          </a:p>
          <a:p>
            <a:endParaRPr lang="en-US" sz="3600" dirty="0"/>
          </a:p>
          <a:p>
            <a:r>
              <a:rPr lang="en-US" sz="3600" dirty="0"/>
              <a:t>Coordination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Strong community capacity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Access to water data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dirty="0"/>
              <a:t>Investments</a:t>
            </a:r>
          </a:p>
          <a:p>
            <a:endParaRPr lang="en-US" sz="3600" dirty="0"/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000" dirty="0">
              <a:solidFill>
                <a:srgbClr val="23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" t="2435" r="1970" b="2473"/>
          <a:stretch/>
        </p:blipFill>
        <p:spPr>
          <a:xfrm>
            <a:off x="0" y="20719"/>
            <a:ext cx="9689074" cy="6840320"/>
          </a:xfr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BED148B-9376-5348-BC79-0EDC64D2A28A}"/>
              </a:ext>
            </a:extLst>
          </p:cNvPr>
          <p:cNvSpPr txBox="1">
            <a:spLocks/>
          </p:cNvSpPr>
          <p:nvPr/>
        </p:nvSpPr>
        <p:spPr>
          <a:xfrm>
            <a:off x="0" y="20719"/>
            <a:ext cx="9689074" cy="16234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pPr algn="ctr"/>
            <a:r>
              <a:rPr lang="en-US" sz="5400" dirty="0">
                <a:solidFill>
                  <a:srgbClr val="234194"/>
                </a:solidFill>
              </a:rPr>
              <a:t>www.oregonwatervision.org</a:t>
            </a:r>
          </a:p>
        </p:txBody>
      </p:sp>
    </p:spTree>
    <p:extLst>
      <p:ext uri="{BB962C8B-B14F-4D97-AF65-F5344CB8AC3E}">
        <p14:creationId xmlns:p14="http://schemas.microsoft.com/office/powerpoint/2010/main" val="108474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8314</TotalTime>
  <Words>58</Words>
  <Application>Microsoft Office PowerPoint</Application>
  <PresentationFormat>Widescreen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 Condensed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Oregon Business Plan</dc:title>
  <dc:subject/>
  <dc:creator>Andrew Desmond</dc:creator>
  <cp:keywords/>
  <dc:description/>
  <cp:lastModifiedBy>Anna Freitas</cp:lastModifiedBy>
  <cp:revision>213</cp:revision>
  <cp:lastPrinted>2019-10-03T01:12:51Z</cp:lastPrinted>
  <dcterms:created xsi:type="dcterms:W3CDTF">2016-11-08T22:29:53Z</dcterms:created>
  <dcterms:modified xsi:type="dcterms:W3CDTF">2019-11-14T19:47:41Z</dcterms:modified>
  <cp:category/>
</cp:coreProperties>
</file>