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>
      <p:cViewPr varScale="1">
        <p:scale>
          <a:sx n="90" d="100"/>
          <a:sy n="90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ochure of a farm&#10;&#10;Description automatically generated with medium confidence">
            <a:extLst>
              <a:ext uri="{FF2B5EF4-FFF2-40B4-BE49-F238E27FC236}">
                <a16:creationId xmlns:a16="http://schemas.microsoft.com/office/drawing/2014/main" id="{2E972DCD-9E89-2A4F-AF1A-D4A91FAE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70" y="427144"/>
            <a:ext cx="7772400" cy="60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arbon dioxide&#10;&#10;Description automatically generated">
            <a:extLst>
              <a:ext uri="{FF2B5EF4-FFF2-40B4-BE49-F238E27FC236}">
                <a16:creationId xmlns:a16="http://schemas.microsoft.com/office/drawing/2014/main" id="{7CA8F8D9-82D5-44C6-42DF-6EFC8503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07" y="427144"/>
            <a:ext cx="7772400" cy="60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8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avigation menu with a field of plants&#10;&#10;Description automatically generated">
            <a:extLst>
              <a:ext uri="{FF2B5EF4-FFF2-40B4-BE49-F238E27FC236}">
                <a16:creationId xmlns:a16="http://schemas.microsoft.com/office/drawing/2014/main" id="{C06724E1-4F21-8A85-DE47-9ECAF5F9B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20" y="200025"/>
            <a:ext cx="7772400" cy="60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1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vegetation management&#10;&#10;Description automatically generated">
            <a:extLst>
              <a:ext uri="{FF2B5EF4-FFF2-40B4-BE49-F238E27FC236}">
                <a16:creationId xmlns:a16="http://schemas.microsoft.com/office/drawing/2014/main" id="{3DC80A21-49F7-6628-E6BD-752CF5BD8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3" y="185738"/>
            <a:ext cx="7772400" cy="60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E95D74D-EFF2-9138-DD69-31E5E079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58" y="257175"/>
            <a:ext cx="7772400" cy="60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80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1">
      <a:dk1>
        <a:srgbClr val="58ACD7"/>
      </a:dk1>
      <a:lt1>
        <a:srgbClr val="FEFFFF"/>
      </a:lt1>
      <a:dk2>
        <a:srgbClr val="2F1716"/>
      </a:dk2>
      <a:lt2>
        <a:srgbClr val="57ABD6"/>
      </a:lt2>
      <a:accent1>
        <a:srgbClr val="2F1615"/>
      </a:accent1>
      <a:accent2>
        <a:srgbClr val="54A021"/>
      </a:accent2>
      <a:accent3>
        <a:srgbClr val="E98D56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AC 231109" id="{F75C0EC7-4C7F-BA44-8793-DB53D0EE5491}" vid="{8882EFC2-2A65-D14B-A93E-D865F2E2948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Kreiner</dc:creator>
  <cp:lastModifiedBy>Andrea Kreiner</cp:lastModifiedBy>
  <cp:revision>1</cp:revision>
  <dcterms:created xsi:type="dcterms:W3CDTF">2024-10-11T15:50:48Z</dcterms:created>
  <dcterms:modified xsi:type="dcterms:W3CDTF">2024-10-11T16:09:50Z</dcterms:modified>
</cp:coreProperties>
</file>